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65" r:id="rId10"/>
    <p:sldId id="268" r:id="rId11"/>
    <p:sldId id="266" r:id="rId12"/>
    <p:sldId id="267" r:id="rId13"/>
    <p:sldId id="271" r:id="rId14"/>
    <p:sldId id="273" r:id="rId15"/>
    <p:sldId id="269" r:id="rId16"/>
    <p:sldId id="270" r:id="rId17"/>
    <p:sldId id="261" r:id="rId18"/>
    <p:sldId id="272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526BD-9873-460A-9999-88C9AE031905}" v="244" dt="2020-08-27T07:44:59.654"/>
    <p1510:client id="{C8C171EA-75A8-41C2-BCA3-A21E7FE0B0EB}" v="21" dt="2020-08-28T07:15:19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ke Drabbe" userId="b9b1a049-6b87-453c-9d4e-1b3ea0ffd634" providerId="ADAL" clId="{C8C171EA-75A8-41C2-BCA3-A21E7FE0B0EB}"/>
    <pc:docChg chg="undo custSel mod addSld modSld sldOrd">
      <pc:chgData name="Marieke Drabbe" userId="b9b1a049-6b87-453c-9d4e-1b3ea0ffd634" providerId="ADAL" clId="{C8C171EA-75A8-41C2-BCA3-A21E7FE0B0EB}" dt="2020-08-28T07:15:41.958" v="1006" actId="1076"/>
      <pc:docMkLst>
        <pc:docMk/>
      </pc:docMkLst>
      <pc:sldChg chg="modSp mod">
        <pc:chgData name="Marieke Drabbe" userId="b9b1a049-6b87-453c-9d4e-1b3ea0ffd634" providerId="ADAL" clId="{C8C171EA-75A8-41C2-BCA3-A21E7FE0B0EB}" dt="2020-08-26T11:48:46.876" v="118" actId="20577"/>
        <pc:sldMkLst>
          <pc:docMk/>
          <pc:sldMk cId="554906830" sldId="257"/>
        </pc:sldMkLst>
        <pc:spChg chg="mod">
          <ac:chgData name="Marieke Drabbe" userId="b9b1a049-6b87-453c-9d4e-1b3ea0ffd634" providerId="ADAL" clId="{C8C171EA-75A8-41C2-BCA3-A21E7FE0B0EB}" dt="2020-08-26T11:48:46.876" v="118" actId="20577"/>
          <ac:spMkLst>
            <pc:docMk/>
            <pc:sldMk cId="554906830" sldId="257"/>
            <ac:spMk id="3" creationId="{2B6B15D0-F92B-464D-B2E2-B4DF73E40890}"/>
          </ac:spMkLst>
        </pc:spChg>
      </pc:sldChg>
      <pc:sldChg chg="modNotesTx">
        <pc:chgData name="Marieke Drabbe" userId="b9b1a049-6b87-453c-9d4e-1b3ea0ffd634" providerId="ADAL" clId="{C8C171EA-75A8-41C2-BCA3-A21E7FE0B0EB}" dt="2020-08-26T11:42:47.743" v="0" actId="20577"/>
        <pc:sldMkLst>
          <pc:docMk/>
          <pc:sldMk cId="3943545838" sldId="259"/>
        </pc:sldMkLst>
      </pc:sldChg>
      <pc:sldChg chg="addSp modSp mod">
        <pc:chgData name="Marieke Drabbe" userId="b9b1a049-6b87-453c-9d4e-1b3ea0ffd634" providerId="ADAL" clId="{C8C171EA-75A8-41C2-BCA3-A21E7FE0B0EB}" dt="2020-08-26T11:47:58.708" v="100" actId="1076"/>
        <pc:sldMkLst>
          <pc:docMk/>
          <pc:sldMk cId="713720264" sldId="260"/>
        </pc:sldMkLst>
        <pc:spChg chg="add mod">
          <ac:chgData name="Marieke Drabbe" userId="b9b1a049-6b87-453c-9d4e-1b3ea0ffd634" providerId="ADAL" clId="{C8C171EA-75A8-41C2-BCA3-A21E7FE0B0EB}" dt="2020-08-26T11:44:32.364" v="28" actId="20577"/>
          <ac:spMkLst>
            <pc:docMk/>
            <pc:sldMk cId="713720264" sldId="260"/>
            <ac:spMk id="3" creationId="{978AF992-6031-4C90-9A72-FD134887569B}"/>
          </ac:spMkLst>
        </pc:spChg>
        <pc:spChg chg="add mod">
          <ac:chgData name="Marieke Drabbe" userId="b9b1a049-6b87-453c-9d4e-1b3ea0ffd634" providerId="ADAL" clId="{C8C171EA-75A8-41C2-BCA3-A21E7FE0B0EB}" dt="2020-08-26T11:44:37.131" v="33" actId="20577"/>
          <ac:spMkLst>
            <pc:docMk/>
            <pc:sldMk cId="713720264" sldId="260"/>
            <ac:spMk id="6" creationId="{C6F593F7-BA31-4A3C-A1A8-8DBA60E3B1E9}"/>
          </ac:spMkLst>
        </pc:spChg>
        <pc:spChg chg="add mod">
          <ac:chgData name="Marieke Drabbe" userId="b9b1a049-6b87-453c-9d4e-1b3ea0ffd634" providerId="ADAL" clId="{C8C171EA-75A8-41C2-BCA3-A21E7FE0B0EB}" dt="2020-08-26T11:45:08.586" v="45" actId="20577"/>
          <ac:spMkLst>
            <pc:docMk/>
            <pc:sldMk cId="713720264" sldId="260"/>
            <ac:spMk id="8" creationId="{E4D00838-39CC-46E0-AE22-571219105990}"/>
          </ac:spMkLst>
        </pc:spChg>
        <pc:spChg chg="add mod">
          <ac:chgData name="Marieke Drabbe" userId="b9b1a049-6b87-453c-9d4e-1b3ea0ffd634" providerId="ADAL" clId="{C8C171EA-75A8-41C2-BCA3-A21E7FE0B0EB}" dt="2020-08-26T11:45:59.150" v="56" actId="20577"/>
          <ac:spMkLst>
            <pc:docMk/>
            <pc:sldMk cId="713720264" sldId="260"/>
            <ac:spMk id="10" creationId="{18D234E0-CEE5-4588-91E2-56DE48C12B02}"/>
          </ac:spMkLst>
        </pc:spChg>
        <pc:spChg chg="add mod">
          <ac:chgData name="Marieke Drabbe" userId="b9b1a049-6b87-453c-9d4e-1b3ea0ffd634" providerId="ADAL" clId="{C8C171EA-75A8-41C2-BCA3-A21E7FE0B0EB}" dt="2020-08-26T11:46:49.990" v="92" actId="113"/>
          <ac:spMkLst>
            <pc:docMk/>
            <pc:sldMk cId="713720264" sldId="260"/>
            <ac:spMk id="11" creationId="{C056579F-8809-4C3F-A4E4-B00D9DC1B2FA}"/>
          </ac:spMkLst>
        </pc:spChg>
        <pc:picChg chg="add mod">
          <ac:chgData name="Marieke Drabbe" userId="b9b1a049-6b87-453c-9d4e-1b3ea0ffd634" providerId="ADAL" clId="{C8C171EA-75A8-41C2-BCA3-A21E7FE0B0EB}" dt="2020-08-26T11:47:58.708" v="100" actId="1076"/>
          <ac:picMkLst>
            <pc:docMk/>
            <pc:sldMk cId="713720264" sldId="260"/>
            <ac:picMk id="13" creationId="{4F0E28B7-7A00-4B27-9228-DBFC61048A70}"/>
          </ac:picMkLst>
        </pc:picChg>
        <pc:picChg chg="add mod">
          <ac:chgData name="Marieke Drabbe" userId="b9b1a049-6b87-453c-9d4e-1b3ea0ffd634" providerId="ADAL" clId="{C8C171EA-75A8-41C2-BCA3-A21E7FE0B0EB}" dt="2020-08-26T11:47:57.074" v="99" actId="14100"/>
          <ac:picMkLst>
            <pc:docMk/>
            <pc:sldMk cId="713720264" sldId="260"/>
            <ac:picMk id="15" creationId="{4D19917C-4EF7-409E-BA79-2BF3F3DB7951}"/>
          </ac:picMkLst>
        </pc:picChg>
        <pc:picChg chg="add mod">
          <ac:chgData name="Marieke Drabbe" userId="b9b1a049-6b87-453c-9d4e-1b3ea0ffd634" providerId="ADAL" clId="{C8C171EA-75A8-41C2-BCA3-A21E7FE0B0EB}" dt="2020-08-26T11:47:50.882" v="95" actId="1076"/>
          <ac:picMkLst>
            <pc:docMk/>
            <pc:sldMk cId="713720264" sldId="260"/>
            <ac:picMk id="17" creationId="{827698E6-26BB-4F72-96EC-F6738CA530E5}"/>
          </ac:picMkLst>
        </pc:picChg>
      </pc:sldChg>
      <pc:sldChg chg="ord">
        <pc:chgData name="Marieke Drabbe" userId="b9b1a049-6b87-453c-9d4e-1b3ea0ffd634" providerId="ADAL" clId="{C8C171EA-75A8-41C2-BCA3-A21E7FE0B0EB}" dt="2020-08-26T12:05:40.377" v="419"/>
        <pc:sldMkLst>
          <pc:docMk/>
          <pc:sldMk cId="2472843218" sldId="262"/>
        </pc:sldMkLst>
      </pc:sldChg>
      <pc:sldChg chg="ord">
        <pc:chgData name="Marieke Drabbe" userId="b9b1a049-6b87-453c-9d4e-1b3ea0ffd634" providerId="ADAL" clId="{C8C171EA-75A8-41C2-BCA3-A21E7FE0B0EB}" dt="2020-08-26T12:05:42.460" v="421"/>
        <pc:sldMkLst>
          <pc:docMk/>
          <pc:sldMk cId="643868170" sldId="263"/>
        </pc:sldMkLst>
      </pc:sldChg>
      <pc:sldChg chg="modSp new mod">
        <pc:chgData name="Marieke Drabbe" userId="b9b1a049-6b87-453c-9d4e-1b3ea0ffd634" providerId="ADAL" clId="{C8C171EA-75A8-41C2-BCA3-A21E7FE0B0EB}" dt="2020-08-26T11:50:47.588" v="417" actId="20577"/>
        <pc:sldMkLst>
          <pc:docMk/>
          <pc:sldMk cId="2872395105" sldId="265"/>
        </pc:sldMkLst>
        <pc:spChg chg="mod">
          <ac:chgData name="Marieke Drabbe" userId="b9b1a049-6b87-453c-9d4e-1b3ea0ffd634" providerId="ADAL" clId="{C8C171EA-75A8-41C2-BCA3-A21E7FE0B0EB}" dt="2020-08-26T11:49:06.536" v="131" actId="20577"/>
          <ac:spMkLst>
            <pc:docMk/>
            <pc:sldMk cId="2872395105" sldId="265"/>
            <ac:spMk id="2" creationId="{CEAAC6D7-DA3C-4CB0-8CD6-790C4C3A4A57}"/>
          </ac:spMkLst>
        </pc:spChg>
        <pc:spChg chg="mod">
          <ac:chgData name="Marieke Drabbe" userId="b9b1a049-6b87-453c-9d4e-1b3ea0ffd634" providerId="ADAL" clId="{C8C171EA-75A8-41C2-BCA3-A21E7FE0B0EB}" dt="2020-08-26T11:50:47.588" v="417" actId="20577"/>
          <ac:spMkLst>
            <pc:docMk/>
            <pc:sldMk cId="2872395105" sldId="265"/>
            <ac:spMk id="3" creationId="{964C11B6-B6C5-4C40-9591-5ECF4E988490}"/>
          </ac:spMkLst>
        </pc:spChg>
      </pc:sldChg>
      <pc:sldChg chg="addSp delSp modSp new mod setBg">
        <pc:chgData name="Marieke Drabbe" userId="b9b1a049-6b87-453c-9d4e-1b3ea0ffd634" providerId="ADAL" clId="{C8C171EA-75A8-41C2-BCA3-A21E7FE0B0EB}" dt="2020-08-26T12:07:20.655" v="478" actId="20577"/>
        <pc:sldMkLst>
          <pc:docMk/>
          <pc:sldMk cId="1970576235" sldId="266"/>
        </pc:sldMkLst>
        <pc:spChg chg="mod">
          <ac:chgData name="Marieke Drabbe" userId="b9b1a049-6b87-453c-9d4e-1b3ea0ffd634" providerId="ADAL" clId="{C8C171EA-75A8-41C2-BCA3-A21E7FE0B0EB}" dt="2020-08-26T12:06:53.154" v="434" actId="26606"/>
          <ac:spMkLst>
            <pc:docMk/>
            <pc:sldMk cId="1970576235" sldId="266"/>
            <ac:spMk id="2" creationId="{D950B4CC-ACCC-474B-9F4B-C710CC41E718}"/>
          </ac:spMkLst>
        </pc:spChg>
        <pc:spChg chg="mod">
          <ac:chgData name="Marieke Drabbe" userId="b9b1a049-6b87-453c-9d4e-1b3ea0ffd634" providerId="ADAL" clId="{C8C171EA-75A8-41C2-BCA3-A21E7FE0B0EB}" dt="2020-08-26T12:07:20.655" v="478" actId="20577"/>
          <ac:spMkLst>
            <pc:docMk/>
            <pc:sldMk cId="1970576235" sldId="266"/>
            <ac:spMk id="3" creationId="{E45E8EBC-253C-46AE-9048-B51CFE97A424}"/>
          </ac:spMkLst>
        </pc:spChg>
        <pc:spChg chg="add del">
          <ac:chgData name="Marieke Drabbe" userId="b9b1a049-6b87-453c-9d4e-1b3ea0ffd634" providerId="ADAL" clId="{C8C171EA-75A8-41C2-BCA3-A21E7FE0B0EB}" dt="2020-08-26T12:06:53.147" v="433" actId="26606"/>
          <ac:spMkLst>
            <pc:docMk/>
            <pc:sldMk cId="1970576235" sldId="266"/>
            <ac:spMk id="71" creationId="{460B0EFB-53ED-4F35-B05D-F658EA021C65}"/>
          </ac:spMkLst>
        </pc:spChg>
        <pc:spChg chg="add del">
          <ac:chgData name="Marieke Drabbe" userId="b9b1a049-6b87-453c-9d4e-1b3ea0ffd634" providerId="ADAL" clId="{C8C171EA-75A8-41C2-BCA3-A21E7FE0B0EB}" dt="2020-08-26T12:06:53.147" v="433" actId="26606"/>
          <ac:spMkLst>
            <pc:docMk/>
            <pc:sldMk cId="1970576235" sldId="266"/>
            <ac:spMk id="73" creationId="{835EF3DD-7D43-4A27-8967-A92FD8CC9365}"/>
          </ac:spMkLst>
        </pc:spChg>
        <pc:spChg chg="add">
          <ac:chgData name="Marieke Drabbe" userId="b9b1a049-6b87-453c-9d4e-1b3ea0ffd634" providerId="ADAL" clId="{C8C171EA-75A8-41C2-BCA3-A21E7FE0B0EB}" dt="2020-08-26T12:06:53.154" v="434" actId="26606"/>
          <ac:spMkLst>
            <pc:docMk/>
            <pc:sldMk cId="1970576235" sldId="266"/>
            <ac:spMk id="75" creationId="{BB48116A-278A-4CC5-89D3-9DE8E8FF1245}"/>
          </ac:spMkLst>
        </pc:spChg>
        <pc:spChg chg="add">
          <ac:chgData name="Marieke Drabbe" userId="b9b1a049-6b87-453c-9d4e-1b3ea0ffd634" providerId="ADAL" clId="{C8C171EA-75A8-41C2-BCA3-A21E7FE0B0EB}" dt="2020-08-26T12:06:53.154" v="434" actId="26606"/>
          <ac:spMkLst>
            <pc:docMk/>
            <pc:sldMk cId="1970576235" sldId="266"/>
            <ac:spMk id="1028" creationId="{DB304A14-32D0-4873-B914-423ED7B8DAFD}"/>
          </ac:spMkLst>
        </pc:spChg>
        <pc:spChg chg="add">
          <ac:chgData name="Marieke Drabbe" userId="b9b1a049-6b87-453c-9d4e-1b3ea0ffd634" providerId="ADAL" clId="{C8C171EA-75A8-41C2-BCA3-A21E7FE0B0EB}" dt="2020-08-26T12:06:53.154" v="434" actId="26606"/>
          <ac:spMkLst>
            <pc:docMk/>
            <pc:sldMk cId="1970576235" sldId="266"/>
            <ac:spMk id="1029" creationId="{1D460C86-854F-4FB3-ABC2-E823D8FEB9DB}"/>
          </ac:spMkLst>
        </pc:spChg>
        <pc:picChg chg="add mod ord">
          <ac:chgData name="Marieke Drabbe" userId="b9b1a049-6b87-453c-9d4e-1b3ea0ffd634" providerId="ADAL" clId="{C8C171EA-75A8-41C2-BCA3-A21E7FE0B0EB}" dt="2020-08-26T12:06:53.154" v="434" actId="26606"/>
          <ac:picMkLst>
            <pc:docMk/>
            <pc:sldMk cId="1970576235" sldId="266"/>
            <ac:picMk id="1026" creationId="{E45FFC5B-09A1-4115-BE64-85C2E31F5D2B}"/>
          </ac:picMkLst>
        </pc:picChg>
      </pc:sldChg>
      <pc:sldChg chg="addSp delSp modSp new mod setBg">
        <pc:chgData name="Marieke Drabbe" userId="b9b1a049-6b87-453c-9d4e-1b3ea0ffd634" providerId="ADAL" clId="{C8C171EA-75A8-41C2-BCA3-A21E7FE0B0EB}" dt="2020-08-27T14:59:35.592" v="780" actId="20577"/>
        <pc:sldMkLst>
          <pc:docMk/>
          <pc:sldMk cId="3860627474" sldId="267"/>
        </pc:sldMkLst>
        <pc:spChg chg="mod">
          <ac:chgData name="Marieke Drabbe" userId="b9b1a049-6b87-453c-9d4e-1b3ea0ffd634" providerId="ADAL" clId="{C8C171EA-75A8-41C2-BCA3-A21E7FE0B0EB}" dt="2020-08-27T14:47:04.181" v="615" actId="1076"/>
          <ac:spMkLst>
            <pc:docMk/>
            <pc:sldMk cId="3860627474" sldId="267"/>
            <ac:spMk id="2" creationId="{636234AF-DE4A-408A-B707-06966E1D4AC2}"/>
          </ac:spMkLst>
        </pc:spChg>
        <pc:spChg chg="mod">
          <ac:chgData name="Marieke Drabbe" userId="b9b1a049-6b87-453c-9d4e-1b3ea0ffd634" providerId="ADAL" clId="{C8C171EA-75A8-41C2-BCA3-A21E7FE0B0EB}" dt="2020-08-27T14:59:35.592" v="780" actId="20577"/>
          <ac:spMkLst>
            <pc:docMk/>
            <pc:sldMk cId="3860627474" sldId="267"/>
            <ac:spMk id="3" creationId="{0A008B95-E821-439C-B3FE-7FE8338C3AE2}"/>
          </ac:spMkLst>
        </pc:spChg>
        <pc:spChg chg="add del">
          <ac:chgData name="Marieke Drabbe" userId="b9b1a049-6b87-453c-9d4e-1b3ea0ffd634" providerId="ADAL" clId="{C8C171EA-75A8-41C2-BCA3-A21E7FE0B0EB}" dt="2020-08-26T12:08:36.666" v="523" actId="26606"/>
          <ac:spMkLst>
            <pc:docMk/>
            <pc:sldMk cId="3860627474" sldId="267"/>
            <ac:spMk id="9" creationId="{DB304A14-32D0-4873-B914-423ED7B8DAFD}"/>
          </ac:spMkLst>
        </pc:spChg>
        <pc:spChg chg="add del">
          <ac:chgData name="Marieke Drabbe" userId="b9b1a049-6b87-453c-9d4e-1b3ea0ffd634" providerId="ADAL" clId="{C8C171EA-75A8-41C2-BCA3-A21E7FE0B0EB}" dt="2020-08-26T12:08:36.666" v="523" actId="26606"/>
          <ac:spMkLst>
            <pc:docMk/>
            <pc:sldMk cId="3860627474" sldId="267"/>
            <ac:spMk id="11" creationId="{1D460C86-854F-4FB3-ABC2-E823D8FEB9DB}"/>
          </ac:spMkLst>
        </pc:spChg>
        <pc:spChg chg="add del">
          <ac:chgData name="Marieke Drabbe" userId="b9b1a049-6b87-453c-9d4e-1b3ea0ffd634" providerId="ADAL" clId="{C8C171EA-75A8-41C2-BCA3-A21E7FE0B0EB}" dt="2020-08-26T12:08:36.666" v="523" actId="26606"/>
          <ac:spMkLst>
            <pc:docMk/>
            <pc:sldMk cId="3860627474" sldId="267"/>
            <ac:spMk id="13" creationId="{BB48116A-278A-4CC5-89D3-9DE8E8FF1245}"/>
          </ac:spMkLst>
        </pc:spChg>
        <pc:spChg chg="add del">
          <ac:chgData name="Marieke Drabbe" userId="b9b1a049-6b87-453c-9d4e-1b3ea0ffd634" providerId="ADAL" clId="{C8C171EA-75A8-41C2-BCA3-A21E7FE0B0EB}" dt="2020-08-26T12:08:38.565" v="525" actId="26606"/>
          <ac:spMkLst>
            <pc:docMk/>
            <pc:sldMk cId="3860627474" sldId="267"/>
            <ac:spMk id="15" creationId="{BDE94FAB-AA60-43B4-A2C3-3A940B9A951A}"/>
          </ac:spMkLst>
        </pc:spChg>
        <pc:spChg chg="add del">
          <ac:chgData name="Marieke Drabbe" userId="b9b1a049-6b87-453c-9d4e-1b3ea0ffd634" providerId="ADAL" clId="{C8C171EA-75A8-41C2-BCA3-A21E7FE0B0EB}" dt="2020-08-26T12:08:38.565" v="525" actId="26606"/>
          <ac:spMkLst>
            <pc:docMk/>
            <pc:sldMk cId="3860627474" sldId="267"/>
            <ac:spMk id="16" creationId="{8A7BA06D-B3FF-4E91-8639-B4569AE3AA23}"/>
          </ac:spMkLst>
        </pc:spChg>
        <pc:spChg chg="add del">
          <ac:chgData name="Marieke Drabbe" userId="b9b1a049-6b87-453c-9d4e-1b3ea0ffd634" providerId="ADAL" clId="{C8C171EA-75A8-41C2-BCA3-A21E7FE0B0EB}" dt="2020-08-26T12:08:38.565" v="525" actId="26606"/>
          <ac:spMkLst>
            <pc:docMk/>
            <pc:sldMk cId="3860627474" sldId="267"/>
            <ac:spMk id="17" creationId="{2B30C86D-5A07-48BC-9C9D-6F9A2DB1E9E1}"/>
          </ac:spMkLst>
        </pc:spChg>
        <pc:spChg chg="add del">
          <ac:chgData name="Marieke Drabbe" userId="b9b1a049-6b87-453c-9d4e-1b3ea0ffd634" providerId="ADAL" clId="{C8C171EA-75A8-41C2-BCA3-A21E7FE0B0EB}" dt="2020-08-26T12:08:38.565" v="525" actId="26606"/>
          <ac:spMkLst>
            <pc:docMk/>
            <pc:sldMk cId="3860627474" sldId="267"/>
            <ac:spMk id="18" creationId="{DCE1AED4-C7FF-4468-BF54-4470A0A3E283}"/>
          </ac:spMkLst>
        </pc:spChg>
        <pc:spChg chg="add del">
          <ac:chgData name="Marieke Drabbe" userId="b9b1a049-6b87-453c-9d4e-1b3ea0ffd634" providerId="ADAL" clId="{C8C171EA-75A8-41C2-BCA3-A21E7FE0B0EB}" dt="2020-08-26T12:09:10.093" v="531" actId="26606"/>
          <ac:spMkLst>
            <pc:docMk/>
            <pc:sldMk cId="3860627474" sldId="267"/>
            <ac:spMk id="20" creationId="{DB304A14-32D0-4873-B914-423ED7B8DAFD}"/>
          </ac:spMkLst>
        </pc:spChg>
        <pc:spChg chg="add del">
          <ac:chgData name="Marieke Drabbe" userId="b9b1a049-6b87-453c-9d4e-1b3ea0ffd634" providerId="ADAL" clId="{C8C171EA-75A8-41C2-BCA3-A21E7FE0B0EB}" dt="2020-08-26T12:09:10.093" v="531" actId="26606"/>
          <ac:spMkLst>
            <pc:docMk/>
            <pc:sldMk cId="3860627474" sldId="267"/>
            <ac:spMk id="21" creationId="{1D460C86-854F-4FB3-ABC2-E823D8FEB9DB}"/>
          </ac:spMkLst>
        </pc:spChg>
        <pc:spChg chg="add del">
          <ac:chgData name="Marieke Drabbe" userId="b9b1a049-6b87-453c-9d4e-1b3ea0ffd634" providerId="ADAL" clId="{C8C171EA-75A8-41C2-BCA3-A21E7FE0B0EB}" dt="2020-08-26T12:09:10.093" v="531" actId="26606"/>
          <ac:spMkLst>
            <pc:docMk/>
            <pc:sldMk cId="3860627474" sldId="267"/>
            <ac:spMk id="22" creationId="{BB48116A-278A-4CC5-89D3-9DE8E8FF1245}"/>
          </ac:spMkLst>
        </pc:spChg>
        <pc:spChg chg="add">
          <ac:chgData name="Marieke Drabbe" userId="b9b1a049-6b87-453c-9d4e-1b3ea0ffd634" providerId="ADAL" clId="{C8C171EA-75A8-41C2-BCA3-A21E7FE0B0EB}" dt="2020-08-26T12:09:10.093" v="531" actId="26606"/>
          <ac:spMkLst>
            <pc:docMk/>
            <pc:sldMk cId="3860627474" sldId="267"/>
            <ac:spMk id="71" creationId="{8A7BA06D-B3FF-4E91-8639-B4569AE3AA23}"/>
          </ac:spMkLst>
        </pc:spChg>
        <pc:spChg chg="add">
          <ac:chgData name="Marieke Drabbe" userId="b9b1a049-6b87-453c-9d4e-1b3ea0ffd634" providerId="ADAL" clId="{C8C171EA-75A8-41C2-BCA3-A21E7FE0B0EB}" dt="2020-08-26T12:09:10.093" v="531" actId="26606"/>
          <ac:spMkLst>
            <pc:docMk/>
            <pc:sldMk cId="3860627474" sldId="267"/>
            <ac:spMk id="73" creationId="{2B30C86D-5A07-48BC-9C9D-6F9A2DB1E9E1}"/>
          </ac:spMkLst>
        </pc:spChg>
        <pc:spChg chg="add">
          <ac:chgData name="Marieke Drabbe" userId="b9b1a049-6b87-453c-9d4e-1b3ea0ffd634" providerId="ADAL" clId="{C8C171EA-75A8-41C2-BCA3-A21E7FE0B0EB}" dt="2020-08-26T12:09:10.093" v="531" actId="26606"/>
          <ac:spMkLst>
            <pc:docMk/>
            <pc:sldMk cId="3860627474" sldId="267"/>
            <ac:spMk id="75" creationId="{347D6575-0B06-40B2-9D0F-298202F6BCAC}"/>
          </ac:spMkLst>
        </pc:spChg>
        <pc:spChg chg="add">
          <ac:chgData name="Marieke Drabbe" userId="b9b1a049-6b87-453c-9d4e-1b3ea0ffd634" providerId="ADAL" clId="{C8C171EA-75A8-41C2-BCA3-A21E7FE0B0EB}" dt="2020-08-26T12:09:10.093" v="531" actId="26606"/>
          <ac:spMkLst>
            <pc:docMk/>
            <pc:sldMk cId="3860627474" sldId="267"/>
            <ac:spMk id="77" creationId="{E2B33195-5BCA-4BB7-A82D-6739522687DD}"/>
          </ac:spMkLst>
        </pc:spChg>
        <pc:spChg chg="add">
          <ac:chgData name="Marieke Drabbe" userId="b9b1a049-6b87-453c-9d4e-1b3ea0ffd634" providerId="ADAL" clId="{C8C171EA-75A8-41C2-BCA3-A21E7FE0B0EB}" dt="2020-08-26T12:09:10.093" v="531" actId="26606"/>
          <ac:spMkLst>
            <pc:docMk/>
            <pc:sldMk cId="3860627474" sldId="267"/>
            <ac:spMk id="79" creationId="{CF8AD9F3-9AF6-494F-83A3-2F677563935C}"/>
          </ac:spMkLst>
        </pc:spChg>
        <pc:spChg chg="add">
          <ac:chgData name="Marieke Drabbe" userId="b9b1a049-6b87-453c-9d4e-1b3ea0ffd634" providerId="ADAL" clId="{C8C171EA-75A8-41C2-BCA3-A21E7FE0B0EB}" dt="2020-08-26T12:09:10.093" v="531" actId="26606"/>
          <ac:spMkLst>
            <pc:docMk/>
            <pc:sldMk cId="3860627474" sldId="267"/>
            <ac:spMk id="81" creationId="{0DA5DB8B-7E5C-4ABC-8069-A9A8806F3976}"/>
          </ac:spMkLst>
        </pc:spChg>
        <pc:picChg chg="add del mod ord">
          <ac:chgData name="Marieke Drabbe" userId="b9b1a049-6b87-453c-9d4e-1b3ea0ffd634" providerId="ADAL" clId="{C8C171EA-75A8-41C2-BCA3-A21E7FE0B0EB}" dt="2020-08-26T12:09:01.639" v="527" actId="478"/>
          <ac:picMkLst>
            <pc:docMk/>
            <pc:sldMk cId="3860627474" sldId="267"/>
            <ac:picMk id="4" creationId="{4D7792AB-97E2-4244-AA34-987C3EB9E516}"/>
          </ac:picMkLst>
        </pc:picChg>
        <pc:picChg chg="add mod">
          <ac:chgData name="Marieke Drabbe" userId="b9b1a049-6b87-453c-9d4e-1b3ea0ffd634" providerId="ADAL" clId="{C8C171EA-75A8-41C2-BCA3-A21E7FE0B0EB}" dt="2020-08-26T12:09:10.093" v="531" actId="26606"/>
          <ac:picMkLst>
            <pc:docMk/>
            <pc:sldMk cId="3860627474" sldId="267"/>
            <ac:picMk id="2050" creationId="{0A9704F4-ABED-4C4F-AC41-026AB46EB067}"/>
          </ac:picMkLst>
        </pc:picChg>
      </pc:sldChg>
      <pc:sldChg chg="addSp delSp modSp new mod">
        <pc:chgData name="Marieke Drabbe" userId="b9b1a049-6b87-453c-9d4e-1b3ea0ffd634" providerId="ADAL" clId="{C8C171EA-75A8-41C2-BCA3-A21E7FE0B0EB}" dt="2020-08-27T14:58:37.964" v="777" actId="1076"/>
        <pc:sldMkLst>
          <pc:docMk/>
          <pc:sldMk cId="2179729325" sldId="271"/>
        </pc:sldMkLst>
        <pc:spChg chg="mod">
          <ac:chgData name="Marieke Drabbe" userId="b9b1a049-6b87-453c-9d4e-1b3ea0ffd634" providerId="ADAL" clId="{C8C171EA-75A8-41C2-BCA3-A21E7FE0B0EB}" dt="2020-08-27T14:58:16.337" v="775" actId="20577"/>
          <ac:spMkLst>
            <pc:docMk/>
            <pc:sldMk cId="2179729325" sldId="271"/>
            <ac:spMk id="2" creationId="{E0FCC931-40F4-487D-B942-43AB62ED8ACC}"/>
          </ac:spMkLst>
        </pc:spChg>
        <pc:spChg chg="add del mod">
          <ac:chgData name="Marieke Drabbe" userId="b9b1a049-6b87-453c-9d4e-1b3ea0ffd634" providerId="ADAL" clId="{C8C171EA-75A8-41C2-BCA3-A21E7FE0B0EB}" dt="2020-08-27T14:58:29.674" v="776" actId="26606"/>
          <ac:spMkLst>
            <pc:docMk/>
            <pc:sldMk cId="2179729325" sldId="271"/>
            <ac:spMk id="3" creationId="{4EFB722A-70E2-476F-B2A0-CDEC6AD03670}"/>
          </ac:spMkLst>
        </pc:spChg>
        <pc:graphicFrameChg chg="add del">
          <ac:chgData name="Marieke Drabbe" userId="b9b1a049-6b87-453c-9d4e-1b3ea0ffd634" providerId="ADAL" clId="{C8C171EA-75A8-41C2-BCA3-A21E7FE0B0EB}" dt="2020-08-27T14:55:10.831" v="641" actId="26606"/>
          <ac:graphicFrameMkLst>
            <pc:docMk/>
            <pc:sldMk cId="2179729325" sldId="271"/>
            <ac:graphicFrameMk id="6" creationId="{EF10CF58-D646-4965-A2F3-2089FF6B6BA5}"/>
          </ac:graphicFrameMkLst>
        </pc:graphicFrameChg>
        <pc:graphicFrameChg chg="add">
          <ac:chgData name="Marieke Drabbe" userId="b9b1a049-6b87-453c-9d4e-1b3ea0ffd634" providerId="ADAL" clId="{C8C171EA-75A8-41C2-BCA3-A21E7FE0B0EB}" dt="2020-08-27T14:58:29.674" v="776" actId="26606"/>
          <ac:graphicFrameMkLst>
            <pc:docMk/>
            <pc:sldMk cId="2179729325" sldId="271"/>
            <ac:graphicFrameMk id="7" creationId="{EA042730-DA22-48ED-B383-80A0E425B7F0}"/>
          </ac:graphicFrameMkLst>
        </pc:graphicFrameChg>
        <pc:picChg chg="add mod">
          <ac:chgData name="Marieke Drabbe" userId="b9b1a049-6b87-453c-9d4e-1b3ea0ffd634" providerId="ADAL" clId="{C8C171EA-75A8-41C2-BCA3-A21E7FE0B0EB}" dt="2020-08-27T14:58:37.964" v="777" actId="1076"/>
          <ac:picMkLst>
            <pc:docMk/>
            <pc:sldMk cId="2179729325" sldId="271"/>
            <ac:picMk id="4" creationId="{D72040F4-CC10-43EB-A746-74F49D959372}"/>
          </ac:picMkLst>
        </pc:picChg>
      </pc:sldChg>
      <pc:sldChg chg="addSp delSp modSp new mod setBg">
        <pc:chgData name="Marieke Drabbe" userId="b9b1a049-6b87-453c-9d4e-1b3ea0ffd634" providerId="ADAL" clId="{C8C171EA-75A8-41C2-BCA3-A21E7FE0B0EB}" dt="2020-08-27T15:03:22.594" v="835" actId="1076"/>
        <pc:sldMkLst>
          <pc:docMk/>
          <pc:sldMk cId="105498836" sldId="272"/>
        </pc:sldMkLst>
        <pc:spChg chg="mod">
          <ac:chgData name="Marieke Drabbe" userId="b9b1a049-6b87-453c-9d4e-1b3ea0ffd634" providerId="ADAL" clId="{C8C171EA-75A8-41C2-BCA3-A21E7FE0B0EB}" dt="2020-08-27T15:03:08.169" v="829" actId="26606"/>
          <ac:spMkLst>
            <pc:docMk/>
            <pc:sldMk cId="105498836" sldId="272"/>
            <ac:spMk id="2" creationId="{8EF769E7-11F5-4B4C-8383-C91936EEEF8C}"/>
          </ac:spMkLst>
        </pc:spChg>
        <pc:spChg chg="mod">
          <ac:chgData name="Marieke Drabbe" userId="b9b1a049-6b87-453c-9d4e-1b3ea0ffd634" providerId="ADAL" clId="{C8C171EA-75A8-41C2-BCA3-A21E7FE0B0EB}" dt="2020-08-27T15:03:08.169" v="829" actId="26606"/>
          <ac:spMkLst>
            <pc:docMk/>
            <pc:sldMk cId="105498836" sldId="272"/>
            <ac:spMk id="3" creationId="{26D4AE4D-B646-44BD-9219-5134DE0E1CFD}"/>
          </ac:spMkLst>
        </pc:spChg>
        <pc:spChg chg="add del">
          <ac:chgData name="Marieke Drabbe" userId="b9b1a049-6b87-453c-9d4e-1b3ea0ffd634" providerId="ADAL" clId="{C8C171EA-75A8-41C2-BCA3-A21E7FE0B0EB}" dt="2020-08-27T15:02:28.989" v="822" actId="26606"/>
          <ac:spMkLst>
            <pc:docMk/>
            <pc:sldMk cId="105498836" sldId="272"/>
            <ac:spMk id="10" creationId="{2EB492CD-616E-47F8-933B-5E2D952A0593}"/>
          </ac:spMkLst>
        </pc:spChg>
        <pc:spChg chg="add del">
          <ac:chgData name="Marieke Drabbe" userId="b9b1a049-6b87-453c-9d4e-1b3ea0ffd634" providerId="ADAL" clId="{C8C171EA-75A8-41C2-BCA3-A21E7FE0B0EB}" dt="2020-08-27T15:02:28.989" v="822" actId="26606"/>
          <ac:spMkLst>
            <pc:docMk/>
            <pc:sldMk cId="105498836" sldId="272"/>
            <ac:spMk id="12" creationId="{59383CF9-23B5-4335-9B21-1791C4CF1C75}"/>
          </ac:spMkLst>
        </pc:spChg>
        <pc:spChg chg="add del">
          <ac:chgData name="Marieke Drabbe" userId="b9b1a049-6b87-453c-9d4e-1b3ea0ffd634" providerId="ADAL" clId="{C8C171EA-75A8-41C2-BCA3-A21E7FE0B0EB}" dt="2020-08-27T15:03:08.169" v="829" actId="26606"/>
          <ac:spMkLst>
            <pc:docMk/>
            <pc:sldMk cId="105498836" sldId="272"/>
            <ac:spMk id="13" creationId="{8A7BA06D-B3FF-4E91-8639-B4569AE3AA23}"/>
          </ac:spMkLst>
        </pc:spChg>
        <pc:spChg chg="add del">
          <ac:chgData name="Marieke Drabbe" userId="b9b1a049-6b87-453c-9d4e-1b3ea0ffd634" providerId="ADAL" clId="{C8C171EA-75A8-41C2-BCA3-A21E7FE0B0EB}" dt="2020-08-27T15:02:28.989" v="822" actId="26606"/>
          <ac:spMkLst>
            <pc:docMk/>
            <pc:sldMk cId="105498836" sldId="272"/>
            <ac:spMk id="14" creationId="{0007FE00-9498-4706-B255-6437B0252C02}"/>
          </ac:spMkLst>
        </pc:spChg>
        <pc:spChg chg="add del">
          <ac:chgData name="Marieke Drabbe" userId="b9b1a049-6b87-453c-9d4e-1b3ea0ffd634" providerId="ADAL" clId="{C8C171EA-75A8-41C2-BCA3-A21E7FE0B0EB}" dt="2020-08-27T15:03:08.169" v="829" actId="26606"/>
          <ac:spMkLst>
            <pc:docMk/>
            <pc:sldMk cId="105498836" sldId="272"/>
            <ac:spMk id="15" creationId="{2B30C86D-5A07-48BC-9C9D-6F9A2DB1E9E1}"/>
          </ac:spMkLst>
        </pc:spChg>
        <pc:spChg chg="add del">
          <ac:chgData name="Marieke Drabbe" userId="b9b1a049-6b87-453c-9d4e-1b3ea0ffd634" providerId="ADAL" clId="{C8C171EA-75A8-41C2-BCA3-A21E7FE0B0EB}" dt="2020-08-27T15:03:08.169" v="829" actId="26606"/>
          <ac:spMkLst>
            <pc:docMk/>
            <pc:sldMk cId="105498836" sldId="272"/>
            <ac:spMk id="17" creationId="{8930EBA3-4D2E-42E8-B828-834555328D85}"/>
          </ac:spMkLst>
        </pc:spChg>
        <pc:spChg chg="add del">
          <ac:chgData name="Marieke Drabbe" userId="b9b1a049-6b87-453c-9d4e-1b3ea0ffd634" providerId="ADAL" clId="{C8C171EA-75A8-41C2-BCA3-A21E7FE0B0EB}" dt="2020-08-27T15:03:08.169" v="829" actId="26606"/>
          <ac:spMkLst>
            <pc:docMk/>
            <pc:sldMk cId="105498836" sldId="272"/>
            <ac:spMk id="19" creationId="{E58B2195-5055-402F-A3E7-53FF0E4980C3}"/>
          </ac:spMkLst>
        </pc:spChg>
        <pc:spChg chg="add del">
          <ac:chgData name="Marieke Drabbe" userId="b9b1a049-6b87-453c-9d4e-1b3ea0ffd634" providerId="ADAL" clId="{C8C171EA-75A8-41C2-BCA3-A21E7FE0B0EB}" dt="2020-08-27T15:03:08.169" v="829" actId="26606"/>
          <ac:spMkLst>
            <pc:docMk/>
            <pc:sldMk cId="105498836" sldId="272"/>
            <ac:spMk id="21" creationId="{528AA953-F4F9-4DC5-97C7-491F4AF937DC}"/>
          </ac:spMkLst>
        </pc:spChg>
        <pc:spChg chg="add">
          <ac:chgData name="Marieke Drabbe" userId="b9b1a049-6b87-453c-9d4e-1b3ea0ffd634" providerId="ADAL" clId="{C8C171EA-75A8-41C2-BCA3-A21E7FE0B0EB}" dt="2020-08-27T15:03:08.169" v="829" actId="26606"/>
          <ac:spMkLst>
            <pc:docMk/>
            <pc:sldMk cId="105498836" sldId="272"/>
            <ac:spMk id="26" creationId="{8A7BA06D-B3FF-4E91-8639-B4569AE3AA23}"/>
          </ac:spMkLst>
        </pc:spChg>
        <pc:spChg chg="add">
          <ac:chgData name="Marieke Drabbe" userId="b9b1a049-6b87-453c-9d4e-1b3ea0ffd634" providerId="ADAL" clId="{C8C171EA-75A8-41C2-BCA3-A21E7FE0B0EB}" dt="2020-08-27T15:03:08.169" v="829" actId="26606"/>
          <ac:spMkLst>
            <pc:docMk/>
            <pc:sldMk cId="105498836" sldId="272"/>
            <ac:spMk id="28" creationId="{2B30C86D-5A07-48BC-9C9D-6F9A2DB1E9E1}"/>
          </ac:spMkLst>
        </pc:spChg>
        <pc:spChg chg="add">
          <ac:chgData name="Marieke Drabbe" userId="b9b1a049-6b87-453c-9d4e-1b3ea0ffd634" providerId="ADAL" clId="{C8C171EA-75A8-41C2-BCA3-A21E7FE0B0EB}" dt="2020-08-27T15:03:08.169" v="829" actId="26606"/>
          <ac:spMkLst>
            <pc:docMk/>
            <pc:sldMk cId="105498836" sldId="272"/>
            <ac:spMk id="30" creationId="{3301E07F-4F79-4B58-8698-EF24DC1ECDBF}"/>
          </ac:spMkLst>
        </pc:spChg>
        <pc:spChg chg="add">
          <ac:chgData name="Marieke Drabbe" userId="b9b1a049-6b87-453c-9d4e-1b3ea0ffd634" providerId="ADAL" clId="{C8C171EA-75A8-41C2-BCA3-A21E7FE0B0EB}" dt="2020-08-27T15:03:08.169" v="829" actId="26606"/>
          <ac:spMkLst>
            <pc:docMk/>
            <pc:sldMk cId="105498836" sldId="272"/>
            <ac:spMk id="32" creationId="{E58B2195-5055-402F-A3E7-53FF0E4980C3}"/>
          </ac:spMkLst>
        </pc:spChg>
        <pc:picChg chg="add del mod">
          <ac:chgData name="Marieke Drabbe" userId="b9b1a049-6b87-453c-9d4e-1b3ea0ffd634" providerId="ADAL" clId="{C8C171EA-75A8-41C2-BCA3-A21E7FE0B0EB}" dt="2020-08-27T15:02:27.966" v="821" actId="22"/>
          <ac:picMkLst>
            <pc:docMk/>
            <pc:sldMk cId="105498836" sldId="272"/>
            <ac:picMk id="5" creationId="{7FB633EB-4593-416E-9535-1B6B40742852}"/>
          </ac:picMkLst>
        </pc:picChg>
        <pc:picChg chg="add del">
          <ac:chgData name="Marieke Drabbe" userId="b9b1a049-6b87-453c-9d4e-1b3ea0ffd634" providerId="ADAL" clId="{C8C171EA-75A8-41C2-BCA3-A21E7FE0B0EB}" dt="2020-08-27T15:02:28.989" v="822" actId="26606"/>
          <ac:picMkLst>
            <pc:docMk/>
            <pc:sldMk cId="105498836" sldId="272"/>
            <ac:picMk id="7" creationId="{E4D0B674-5ED9-4F85-B5BB-CBBE43D86249}"/>
          </ac:picMkLst>
        </pc:picChg>
        <pc:picChg chg="add mod">
          <ac:chgData name="Marieke Drabbe" userId="b9b1a049-6b87-453c-9d4e-1b3ea0ffd634" providerId="ADAL" clId="{C8C171EA-75A8-41C2-BCA3-A21E7FE0B0EB}" dt="2020-08-27T15:03:22.594" v="835" actId="1076"/>
          <ac:picMkLst>
            <pc:docMk/>
            <pc:sldMk cId="105498836" sldId="272"/>
            <ac:picMk id="8" creationId="{B8663F9F-D451-4A2C-B806-F535E217009F}"/>
          </ac:picMkLst>
        </pc:picChg>
      </pc:sldChg>
      <pc:sldChg chg="addSp delSp modSp new mod setBg setClrOvrMap">
        <pc:chgData name="Marieke Drabbe" userId="b9b1a049-6b87-453c-9d4e-1b3ea0ffd634" providerId="ADAL" clId="{C8C171EA-75A8-41C2-BCA3-A21E7FE0B0EB}" dt="2020-08-28T07:15:41.958" v="1006" actId="1076"/>
        <pc:sldMkLst>
          <pc:docMk/>
          <pc:sldMk cId="3948492368" sldId="273"/>
        </pc:sldMkLst>
        <pc:spChg chg="mod">
          <ac:chgData name="Marieke Drabbe" userId="b9b1a049-6b87-453c-9d4e-1b3ea0ffd634" providerId="ADAL" clId="{C8C171EA-75A8-41C2-BCA3-A21E7FE0B0EB}" dt="2020-08-28T07:14:44.021" v="918" actId="1076"/>
          <ac:spMkLst>
            <pc:docMk/>
            <pc:sldMk cId="3948492368" sldId="273"/>
            <ac:spMk id="2" creationId="{975A2A18-29EB-4CCA-B97F-1589B6292B05}"/>
          </ac:spMkLst>
        </pc:spChg>
        <pc:spChg chg="mod">
          <ac:chgData name="Marieke Drabbe" userId="b9b1a049-6b87-453c-9d4e-1b3ea0ffd634" providerId="ADAL" clId="{C8C171EA-75A8-41C2-BCA3-A21E7FE0B0EB}" dt="2020-08-28T07:15:41.958" v="1006" actId="1076"/>
          <ac:spMkLst>
            <pc:docMk/>
            <pc:sldMk cId="3948492368" sldId="273"/>
            <ac:spMk id="3" creationId="{22A136E1-1875-4854-807E-C38A763D80EA}"/>
          </ac:spMkLst>
        </pc:spChg>
        <pc:spChg chg="add del">
          <ac:chgData name="Marieke Drabbe" userId="b9b1a049-6b87-453c-9d4e-1b3ea0ffd634" providerId="ADAL" clId="{C8C171EA-75A8-41C2-BCA3-A21E7FE0B0EB}" dt="2020-08-28T07:14:20.986" v="913" actId="26606"/>
          <ac:spMkLst>
            <pc:docMk/>
            <pc:sldMk cId="3948492368" sldId="273"/>
            <ac:spMk id="71" creationId="{8A7BA06D-B3FF-4E91-8639-B4569AE3AA23}"/>
          </ac:spMkLst>
        </pc:spChg>
        <pc:spChg chg="add del">
          <ac:chgData name="Marieke Drabbe" userId="b9b1a049-6b87-453c-9d4e-1b3ea0ffd634" providerId="ADAL" clId="{C8C171EA-75A8-41C2-BCA3-A21E7FE0B0EB}" dt="2020-08-28T07:14:20.986" v="913" actId="26606"/>
          <ac:spMkLst>
            <pc:docMk/>
            <pc:sldMk cId="3948492368" sldId="273"/>
            <ac:spMk id="73" creationId="{2B30C86D-5A07-48BC-9C9D-6F9A2DB1E9E1}"/>
          </ac:spMkLst>
        </pc:spChg>
        <pc:spChg chg="add del">
          <ac:chgData name="Marieke Drabbe" userId="b9b1a049-6b87-453c-9d4e-1b3ea0ffd634" providerId="ADAL" clId="{C8C171EA-75A8-41C2-BCA3-A21E7FE0B0EB}" dt="2020-08-28T07:14:20.986" v="913" actId="26606"/>
          <ac:spMkLst>
            <pc:docMk/>
            <pc:sldMk cId="3948492368" sldId="273"/>
            <ac:spMk id="75" creationId="{0671A8AE-40A1-4631-A6B8-581AFF065482}"/>
          </ac:spMkLst>
        </pc:spChg>
        <pc:spChg chg="add del">
          <ac:chgData name="Marieke Drabbe" userId="b9b1a049-6b87-453c-9d4e-1b3ea0ffd634" providerId="ADAL" clId="{C8C171EA-75A8-41C2-BCA3-A21E7FE0B0EB}" dt="2020-08-28T07:14:20.986" v="913" actId="26606"/>
          <ac:spMkLst>
            <pc:docMk/>
            <pc:sldMk cId="3948492368" sldId="273"/>
            <ac:spMk id="77" creationId="{A44CD100-6267-4E62-AA64-2182A3A6A1C0}"/>
          </ac:spMkLst>
        </pc:spChg>
        <pc:spChg chg="add del">
          <ac:chgData name="Marieke Drabbe" userId="b9b1a049-6b87-453c-9d4e-1b3ea0ffd634" providerId="ADAL" clId="{C8C171EA-75A8-41C2-BCA3-A21E7FE0B0EB}" dt="2020-08-28T07:14:38.063" v="915" actId="26606"/>
          <ac:spMkLst>
            <pc:docMk/>
            <pc:sldMk cId="3948492368" sldId="273"/>
            <ac:spMk id="79" creationId="{311F016A-A753-449B-9EA6-322199B7119E}"/>
          </ac:spMkLst>
        </pc:spChg>
        <pc:spChg chg="add del">
          <ac:chgData name="Marieke Drabbe" userId="b9b1a049-6b87-453c-9d4e-1b3ea0ffd634" providerId="ADAL" clId="{C8C171EA-75A8-41C2-BCA3-A21E7FE0B0EB}" dt="2020-08-28T07:14:38.063" v="915" actId="26606"/>
          <ac:spMkLst>
            <pc:docMk/>
            <pc:sldMk cId="3948492368" sldId="273"/>
            <ac:spMk id="81" creationId="{95106A28-883A-4993-BF9E-C403B81A8D66}"/>
          </ac:spMkLst>
        </pc:spChg>
        <pc:spChg chg="add del">
          <ac:chgData name="Marieke Drabbe" userId="b9b1a049-6b87-453c-9d4e-1b3ea0ffd634" providerId="ADAL" clId="{C8C171EA-75A8-41C2-BCA3-A21E7FE0B0EB}" dt="2020-08-28T07:14:38.063" v="915" actId="26606"/>
          <ac:spMkLst>
            <pc:docMk/>
            <pc:sldMk cId="3948492368" sldId="273"/>
            <ac:spMk id="83" creationId="{F5AE4E4F-9F4C-43ED-8299-9BD63B74E8F0}"/>
          </ac:spMkLst>
        </pc:spChg>
        <pc:spChg chg="add del">
          <ac:chgData name="Marieke Drabbe" userId="b9b1a049-6b87-453c-9d4e-1b3ea0ffd634" providerId="ADAL" clId="{C8C171EA-75A8-41C2-BCA3-A21E7FE0B0EB}" dt="2020-08-28T07:14:38.063" v="915" actId="26606"/>
          <ac:spMkLst>
            <pc:docMk/>
            <pc:sldMk cId="3948492368" sldId="273"/>
            <ac:spMk id="1028" creationId="{8A7BA06D-B3FF-4E91-8639-B4569AE3AA23}"/>
          </ac:spMkLst>
        </pc:spChg>
        <pc:spChg chg="add del">
          <ac:chgData name="Marieke Drabbe" userId="b9b1a049-6b87-453c-9d4e-1b3ea0ffd634" providerId="ADAL" clId="{C8C171EA-75A8-41C2-BCA3-A21E7FE0B0EB}" dt="2020-08-28T07:14:38.063" v="915" actId="26606"/>
          <ac:spMkLst>
            <pc:docMk/>
            <pc:sldMk cId="3948492368" sldId="273"/>
            <ac:spMk id="1029" creationId="{2B30C86D-5A07-48BC-9C9D-6F9A2DB1E9E1}"/>
          </ac:spMkLst>
        </pc:spChg>
        <pc:spChg chg="add del">
          <ac:chgData name="Marieke Drabbe" userId="b9b1a049-6b87-453c-9d4e-1b3ea0ffd634" providerId="ADAL" clId="{C8C171EA-75A8-41C2-BCA3-A21E7FE0B0EB}" dt="2020-08-28T07:14:38.063" v="915" actId="26606"/>
          <ac:spMkLst>
            <pc:docMk/>
            <pc:sldMk cId="3948492368" sldId="273"/>
            <ac:spMk id="1030" creationId="{A1D7EC86-7CB9-431D-8AC3-8AAF0440B162}"/>
          </ac:spMkLst>
        </pc:spChg>
        <pc:spChg chg="add del">
          <ac:chgData name="Marieke Drabbe" userId="b9b1a049-6b87-453c-9d4e-1b3ea0ffd634" providerId="ADAL" clId="{C8C171EA-75A8-41C2-BCA3-A21E7FE0B0EB}" dt="2020-08-28T07:14:38.063" v="915" actId="26606"/>
          <ac:spMkLst>
            <pc:docMk/>
            <pc:sldMk cId="3948492368" sldId="273"/>
            <ac:spMk id="1031" creationId="{D4B9777F-B610-419B-9193-80306388F3E2}"/>
          </ac:spMkLst>
        </pc:spChg>
        <pc:spChg chg="add">
          <ac:chgData name="Marieke Drabbe" userId="b9b1a049-6b87-453c-9d4e-1b3ea0ffd634" providerId="ADAL" clId="{C8C171EA-75A8-41C2-BCA3-A21E7FE0B0EB}" dt="2020-08-28T07:14:38.082" v="916" actId="26606"/>
          <ac:spMkLst>
            <pc:docMk/>
            <pc:sldMk cId="3948492368" sldId="273"/>
            <ac:spMk id="1033" creationId="{8A7BA06D-B3FF-4E91-8639-B4569AE3AA23}"/>
          </ac:spMkLst>
        </pc:spChg>
        <pc:spChg chg="add">
          <ac:chgData name="Marieke Drabbe" userId="b9b1a049-6b87-453c-9d4e-1b3ea0ffd634" providerId="ADAL" clId="{C8C171EA-75A8-41C2-BCA3-A21E7FE0B0EB}" dt="2020-08-28T07:14:38.082" v="916" actId="26606"/>
          <ac:spMkLst>
            <pc:docMk/>
            <pc:sldMk cId="3948492368" sldId="273"/>
            <ac:spMk id="1034" creationId="{2B30C86D-5A07-48BC-9C9D-6F9A2DB1E9E1}"/>
          </ac:spMkLst>
        </pc:spChg>
        <pc:spChg chg="add">
          <ac:chgData name="Marieke Drabbe" userId="b9b1a049-6b87-453c-9d4e-1b3ea0ffd634" providerId="ADAL" clId="{C8C171EA-75A8-41C2-BCA3-A21E7FE0B0EB}" dt="2020-08-28T07:14:38.082" v="916" actId="26606"/>
          <ac:spMkLst>
            <pc:docMk/>
            <pc:sldMk cId="3948492368" sldId="273"/>
            <ac:spMk id="1035" creationId="{D4906370-1564-49FA-A802-58546B3922DC}"/>
          </ac:spMkLst>
        </pc:spChg>
        <pc:spChg chg="add">
          <ac:chgData name="Marieke Drabbe" userId="b9b1a049-6b87-453c-9d4e-1b3ea0ffd634" providerId="ADAL" clId="{C8C171EA-75A8-41C2-BCA3-A21E7FE0B0EB}" dt="2020-08-28T07:14:38.082" v="916" actId="26606"/>
          <ac:spMkLst>
            <pc:docMk/>
            <pc:sldMk cId="3948492368" sldId="273"/>
            <ac:spMk id="1036" creationId="{EF640709-BDFD-453B-B75D-6212E7A870BA}"/>
          </ac:spMkLst>
        </pc:spChg>
        <pc:spChg chg="add">
          <ac:chgData name="Marieke Drabbe" userId="b9b1a049-6b87-453c-9d4e-1b3ea0ffd634" providerId="ADAL" clId="{C8C171EA-75A8-41C2-BCA3-A21E7FE0B0EB}" dt="2020-08-28T07:14:38.082" v="916" actId="26606"/>
          <ac:spMkLst>
            <pc:docMk/>
            <pc:sldMk cId="3948492368" sldId="273"/>
            <ac:spMk id="1037" creationId="{B4019478-3FDC-438C-8848-1D7DA864AFC4}"/>
          </ac:spMkLst>
        </pc:spChg>
        <pc:spChg chg="add">
          <ac:chgData name="Marieke Drabbe" userId="b9b1a049-6b87-453c-9d4e-1b3ea0ffd634" providerId="ADAL" clId="{C8C171EA-75A8-41C2-BCA3-A21E7FE0B0EB}" dt="2020-08-28T07:14:38.082" v="916" actId="26606"/>
          <ac:spMkLst>
            <pc:docMk/>
            <pc:sldMk cId="3948492368" sldId="273"/>
            <ac:spMk id="1038" creationId="{FE406479-1D57-4209-B128-3C81746247C6}"/>
          </ac:spMkLst>
        </pc:spChg>
        <pc:picChg chg="add mod ord">
          <ac:chgData name="Marieke Drabbe" userId="b9b1a049-6b87-453c-9d4e-1b3ea0ffd634" providerId="ADAL" clId="{C8C171EA-75A8-41C2-BCA3-A21E7FE0B0EB}" dt="2020-08-28T07:14:38.082" v="916" actId="26606"/>
          <ac:picMkLst>
            <pc:docMk/>
            <pc:sldMk cId="3948492368" sldId="273"/>
            <ac:picMk id="1026" creationId="{A6D4BF9F-08A6-44DD-A6FB-E752430F2536}"/>
          </ac:picMkLst>
        </pc:picChg>
      </pc:sldChg>
    </pc:docChg>
  </pc:docChgLst>
  <pc:docChgLst>
    <pc:chgData name="Machiel Huizer" userId="6bc960c0-5d73-417d-ac74-793b77e58855" providerId="ADAL" clId="{176526BD-9873-460A-9999-88C9AE031905}"/>
    <pc:docChg chg="undo custSel mod addSld modSld sldOrd">
      <pc:chgData name="Machiel Huizer" userId="6bc960c0-5d73-417d-ac74-793b77e58855" providerId="ADAL" clId="{176526BD-9873-460A-9999-88C9AE031905}" dt="2020-08-27T07:44:59.654" v="478" actId="115"/>
      <pc:docMkLst>
        <pc:docMk/>
      </pc:docMkLst>
      <pc:sldChg chg="modNotesTx">
        <pc:chgData name="Machiel Huizer" userId="6bc960c0-5d73-417d-ac74-793b77e58855" providerId="ADAL" clId="{176526BD-9873-460A-9999-88C9AE031905}" dt="2020-08-26T16:38:33.359" v="0" actId="20577"/>
        <pc:sldMkLst>
          <pc:docMk/>
          <pc:sldMk cId="3943545838" sldId="259"/>
        </pc:sldMkLst>
      </pc:sldChg>
      <pc:sldChg chg="addSp delSp modSp mod setBg">
        <pc:chgData name="Machiel Huizer" userId="6bc960c0-5d73-417d-ac74-793b77e58855" providerId="ADAL" clId="{176526BD-9873-460A-9999-88C9AE031905}" dt="2020-08-27T06:46:58.224" v="228" actId="14100"/>
        <pc:sldMkLst>
          <pc:docMk/>
          <pc:sldMk cId="2101610649" sldId="261"/>
        </pc:sldMkLst>
        <pc:spChg chg="mod">
          <ac:chgData name="Machiel Huizer" userId="6bc960c0-5d73-417d-ac74-793b77e58855" providerId="ADAL" clId="{176526BD-9873-460A-9999-88C9AE031905}" dt="2020-08-27T06:46:44.544" v="225" actId="26606"/>
          <ac:spMkLst>
            <pc:docMk/>
            <pc:sldMk cId="2101610649" sldId="261"/>
            <ac:spMk id="2" creationId="{33827E49-C7AD-4554-B8C9-939B33C764CF}"/>
          </ac:spMkLst>
        </pc:spChg>
        <pc:spChg chg="mod ord">
          <ac:chgData name="Machiel Huizer" userId="6bc960c0-5d73-417d-ac74-793b77e58855" providerId="ADAL" clId="{176526BD-9873-460A-9999-88C9AE031905}" dt="2020-08-27T06:46:44.544" v="225" actId="26606"/>
          <ac:spMkLst>
            <pc:docMk/>
            <pc:sldMk cId="2101610649" sldId="261"/>
            <ac:spMk id="3" creationId="{9CFA0080-C953-4F7D-AFFE-C9197FAB1BAE}"/>
          </ac:spMkLst>
        </pc:spChg>
        <pc:spChg chg="add">
          <ac:chgData name="Machiel Huizer" userId="6bc960c0-5d73-417d-ac74-793b77e58855" providerId="ADAL" clId="{176526BD-9873-460A-9999-88C9AE031905}" dt="2020-08-27T06:46:44.544" v="225" actId="26606"/>
          <ac:spMkLst>
            <pc:docMk/>
            <pc:sldMk cId="2101610649" sldId="261"/>
            <ac:spMk id="7" creationId="{2EB492CD-616E-47F8-933B-5E2D952A0593}"/>
          </ac:spMkLst>
        </pc:spChg>
        <pc:spChg chg="add">
          <ac:chgData name="Machiel Huizer" userId="6bc960c0-5d73-417d-ac74-793b77e58855" providerId="ADAL" clId="{176526BD-9873-460A-9999-88C9AE031905}" dt="2020-08-27T06:46:44.544" v="225" actId="26606"/>
          <ac:spMkLst>
            <pc:docMk/>
            <pc:sldMk cId="2101610649" sldId="261"/>
            <ac:spMk id="8" creationId="{59383CF9-23B5-4335-9B21-1791C4CF1C75}"/>
          </ac:spMkLst>
        </pc:spChg>
        <pc:spChg chg="add">
          <ac:chgData name="Machiel Huizer" userId="6bc960c0-5d73-417d-ac74-793b77e58855" providerId="ADAL" clId="{176526BD-9873-460A-9999-88C9AE031905}" dt="2020-08-27T06:46:44.544" v="225" actId="26606"/>
          <ac:spMkLst>
            <pc:docMk/>
            <pc:sldMk cId="2101610649" sldId="261"/>
            <ac:spMk id="9" creationId="{0007FE00-9498-4706-B255-6437B0252C02}"/>
          </ac:spMkLst>
        </pc:spChg>
        <pc:spChg chg="add del">
          <ac:chgData name="Machiel Huizer" userId="6bc960c0-5d73-417d-ac74-793b77e58855" providerId="ADAL" clId="{176526BD-9873-460A-9999-88C9AE031905}" dt="2020-08-27T06:46:22.817" v="221" actId="26606"/>
          <ac:spMkLst>
            <pc:docMk/>
            <pc:sldMk cId="2101610649" sldId="261"/>
            <ac:spMk id="10" creationId="{66E48AFA-8884-4F68-A44F-D2C1E8609C5A}"/>
          </ac:spMkLst>
        </pc:spChg>
        <pc:spChg chg="add del">
          <ac:chgData name="Machiel Huizer" userId="6bc960c0-5d73-417d-ac74-793b77e58855" providerId="ADAL" clId="{176526BD-9873-460A-9999-88C9AE031905}" dt="2020-08-27T06:46:22.817" v="221" actId="26606"/>
          <ac:spMkLst>
            <pc:docMk/>
            <pc:sldMk cId="2101610649" sldId="261"/>
            <ac:spMk id="12" creationId="{969D19A6-08CB-498C-93EC-3FFB021FC68A}"/>
          </ac:spMkLst>
        </pc:spChg>
        <pc:spChg chg="add del">
          <ac:chgData name="Machiel Huizer" userId="6bc960c0-5d73-417d-ac74-793b77e58855" providerId="ADAL" clId="{176526BD-9873-460A-9999-88C9AE031905}" dt="2020-08-27T06:46:27.362" v="223" actId="26606"/>
          <ac:spMkLst>
            <pc:docMk/>
            <pc:sldMk cId="2101610649" sldId="261"/>
            <ac:spMk id="14" creationId="{A7B99495-F43F-4D80-A44F-2CB4764EB90B}"/>
          </ac:spMkLst>
        </pc:spChg>
        <pc:spChg chg="add del">
          <ac:chgData name="Machiel Huizer" userId="6bc960c0-5d73-417d-ac74-793b77e58855" providerId="ADAL" clId="{176526BD-9873-460A-9999-88C9AE031905}" dt="2020-08-27T06:46:27.362" v="223" actId="26606"/>
          <ac:spMkLst>
            <pc:docMk/>
            <pc:sldMk cId="2101610649" sldId="261"/>
            <ac:spMk id="15" creationId="{4F7EBAE4-9945-4473-9E34-B2C66EA0F03D}"/>
          </ac:spMkLst>
        </pc:spChg>
        <pc:spChg chg="add del">
          <ac:chgData name="Machiel Huizer" userId="6bc960c0-5d73-417d-ac74-793b77e58855" providerId="ADAL" clId="{176526BD-9873-460A-9999-88C9AE031905}" dt="2020-08-27T06:46:27.362" v="223" actId="26606"/>
          <ac:spMkLst>
            <pc:docMk/>
            <pc:sldMk cId="2101610649" sldId="261"/>
            <ac:spMk id="16" creationId="{70BEB1E7-2F88-40BC-B73D-42E5B6F80BFC}"/>
          </ac:spMkLst>
        </pc:spChg>
        <pc:picChg chg="add mod">
          <ac:chgData name="Machiel Huizer" userId="6bc960c0-5d73-417d-ac74-793b77e58855" providerId="ADAL" clId="{176526BD-9873-460A-9999-88C9AE031905}" dt="2020-08-27T06:46:58.224" v="228" actId="14100"/>
          <ac:picMkLst>
            <pc:docMk/>
            <pc:sldMk cId="2101610649" sldId="261"/>
            <ac:picMk id="5" creationId="{B752EE72-01CC-4572-BD13-D1D400F84168}"/>
          </ac:picMkLst>
        </pc:picChg>
      </pc:sldChg>
      <pc:sldChg chg="addSp delSp modSp mod setBg">
        <pc:chgData name="Machiel Huizer" userId="6bc960c0-5d73-417d-ac74-793b77e58855" providerId="ADAL" clId="{176526BD-9873-460A-9999-88C9AE031905}" dt="2020-08-27T06:44:20.642" v="179" actId="26606"/>
        <pc:sldMkLst>
          <pc:docMk/>
          <pc:sldMk cId="2872395105" sldId="265"/>
        </pc:sldMkLst>
        <pc:spChg chg="mod">
          <ac:chgData name="Machiel Huizer" userId="6bc960c0-5d73-417d-ac74-793b77e58855" providerId="ADAL" clId="{176526BD-9873-460A-9999-88C9AE031905}" dt="2020-08-27T06:44:20.642" v="179" actId="26606"/>
          <ac:spMkLst>
            <pc:docMk/>
            <pc:sldMk cId="2872395105" sldId="265"/>
            <ac:spMk id="2" creationId="{CEAAC6D7-DA3C-4CB0-8CD6-790C4C3A4A57}"/>
          </ac:spMkLst>
        </pc:spChg>
        <pc:spChg chg="mod ord">
          <ac:chgData name="Machiel Huizer" userId="6bc960c0-5d73-417d-ac74-793b77e58855" providerId="ADAL" clId="{176526BD-9873-460A-9999-88C9AE031905}" dt="2020-08-27T06:44:20.642" v="179" actId="26606"/>
          <ac:spMkLst>
            <pc:docMk/>
            <pc:sldMk cId="2872395105" sldId="265"/>
            <ac:spMk id="3" creationId="{964C11B6-B6C5-4C40-9591-5ECF4E988490}"/>
          </ac:spMkLst>
        </pc:spChg>
        <pc:spChg chg="add del">
          <ac:chgData name="Machiel Huizer" userId="6bc960c0-5d73-417d-ac74-793b77e58855" providerId="ADAL" clId="{176526BD-9873-460A-9999-88C9AE031905}" dt="2020-08-27T06:44:01.259" v="177" actId="26606"/>
          <ac:spMkLst>
            <pc:docMk/>
            <pc:sldMk cId="2872395105" sldId="265"/>
            <ac:spMk id="10" creationId="{460B0EFB-53ED-4F35-B05D-F658EA021C65}"/>
          </ac:spMkLst>
        </pc:spChg>
        <pc:spChg chg="add del">
          <ac:chgData name="Machiel Huizer" userId="6bc960c0-5d73-417d-ac74-793b77e58855" providerId="ADAL" clId="{176526BD-9873-460A-9999-88C9AE031905}" dt="2020-08-27T06:44:01.259" v="177" actId="26606"/>
          <ac:spMkLst>
            <pc:docMk/>
            <pc:sldMk cId="2872395105" sldId="265"/>
            <ac:spMk id="12" creationId="{835EF3DD-7D43-4A27-8967-A92FD8CC9365}"/>
          </ac:spMkLst>
        </pc:spChg>
        <pc:spChg chg="add del">
          <ac:chgData name="Machiel Huizer" userId="6bc960c0-5d73-417d-ac74-793b77e58855" providerId="ADAL" clId="{176526BD-9873-460A-9999-88C9AE031905}" dt="2020-08-27T06:44:20.642" v="179" actId="26606"/>
          <ac:spMkLst>
            <pc:docMk/>
            <pc:sldMk cId="2872395105" sldId="265"/>
            <ac:spMk id="14" creationId="{0007FE00-9498-4706-B255-6437B0252C02}"/>
          </ac:spMkLst>
        </pc:spChg>
        <pc:spChg chg="add del">
          <ac:chgData name="Machiel Huizer" userId="6bc960c0-5d73-417d-ac74-793b77e58855" providerId="ADAL" clId="{176526BD-9873-460A-9999-88C9AE031905}" dt="2020-08-27T06:44:20.642" v="179" actId="26606"/>
          <ac:spMkLst>
            <pc:docMk/>
            <pc:sldMk cId="2872395105" sldId="265"/>
            <ac:spMk id="15" creationId="{2EB492CD-616E-47F8-933B-5E2D952A0593}"/>
          </ac:spMkLst>
        </pc:spChg>
        <pc:spChg chg="add del">
          <ac:chgData name="Machiel Huizer" userId="6bc960c0-5d73-417d-ac74-793b77e58855" providerId="ADAL" clId="{176526BD-9873-460A-9999-88C9AE031905}" dt="2020-08-27T06:44:20.642" v="179" actId="26606"/>
          <ac:spMkLst>
            <pc:docMk/>
            <pc:sldMk cId="2872395105" sldId="265"/>
            <ac:spMk id="16" creationId="{59383CF9-23B5-4335-9B21-1791C4CF1C75}"/>
          </ac:spMkLst>
        </pc:spChg>
        <pc:spChg chg="add">
          <ac:chgData name="Machiel Huizer" userId="6bc960c0-5d73-417d-ac74-793b77e58855" providerId="ADAL" clId="{176526BD-9873-460A-9999-88C9AE031905}" dt="2020-08-27T06:44:20.642" v="179" actId="26606"/>
          <ac:spMkLst>
            <pc:docMk/>
            <pc:sldMk cId="2872395105" sldId="265"/>
            <ac:spMk id="21" creationId="{4F7EBAE4-9945-4473-9E34-B2C66EA0F03D}"/>
          </ac:spMkLst>
        </pc:spChg>
        <pc:spChg chg="add">
          <ac:chgData name="Machiel Huizer" userId="6bc960c0-5d73-417d-ac74-793b77e58855" providerId="ADAL" clId="{176526BD-9873-460A-9999-88C9AE031905}" dt="2020-08-27T06:44:20.642" v="179" actId="26606"/>
          <ac:spMkLst>
            <pc:docMk/>
            <pc:sldMk cId="2872395105" sldId="265"/>
            <ac:spMk id="23" creationId="{70BEB1E7-2F88-40BC-B73D-42E5B6F80BFC}"/>
          </ac:spMkLst>
        </pc:spChg>
        <pc:spChg chg="add">
          <ac:chgData name="Machiel Huizer" userId="6bc960c0-5d73-417d-ac74-793b77e58855" providerId="ADAL" clId="{176526BD-9873-460A-9999-88C9AE031905}" dt="2020-08-27T06:44:20.642" v="179" actId="26606"/>
          <ac:spMkLst>
            <pc:docMk/>
            <pc:sldMk cId="2872395105" sldId="265"/>
            <ac:spMk id="25" creationId="{A7B99495-F43F-4D80-A44F-2CB4764EB90B}"/>
          </ac:spMkLst>
        </pc:spChg>
        <pc:picChg chg="add mod ord">
          <ac:chgData name="Machiel Huizer" userId="6bc960c0-5d73-417d-ac74-793b77e58855" providerId="ADAL" clId="{176526BD-9873-460A-9999-88C9AE031905}" dt="2020-08-27T06:44:20.642" v="179" actId="26606"/>
          <ac:picMkLst>
            <pc:docMk/>
            <pc:sldMk cId="2872395105" sldId="265"/>
            <ac:picMk id="5" creationId="{979C5BB3-14AE-48D8-BBC3-0A9CEB1085D7}"/>
          </ac:picMkLst>
        </pc:picChg>
      </pc:sldChg>
      <pc:sldChg chg="modSp mod">
        <pc:chgData name="Machiel Huizer" userId="6bc960c0-5d73-417d-ac74-793b77e58855" providerId="ADAL" clId="{176526BD-9873-460A-9999-88C9AE031905}" dt="2020-08-27T07:13:17.881" v="308" actId="20577"/>
        <pc:sldMkLst>
          <pc:docMk/>
          <pc:sldMk cId="1970576235" sldId="266"/>
        </pc:sldMkLst>
        <pc:spChg chg="mod">
          <ac:chgData name="Machiel Huizer" userId="6bc960c0-5d73-417d-ac74-793b77e58855" providerId="ADAL" clId="{176526BD-9873-460A-9999-88C9AE031905}" dt="2020-08-26T16:40:00.299" v="8" actId="20577"/>
          <ac:spMkLst>
            <pc:docMk/>
            <pc:sldMk cId="1970576235" sldId="266"/>
            <ac:spMk id="2" creationId="{D950B4CC-ACCC-474B-9F4B-C710CC41E718}"/>
          </ac:spMkLst>
        </pc:spChg>
        <pc:spChg chg="mod">
          <ac:chgData name="Machiel Huizer" userId="6bc960c0-5d73-417d-ac74-793b77e58855" providerId="ADAL" clId="{176526BD-9873-460A-9999-88C9AE031905}" dt="2020-08-27T07:13:17.881" v="308" actId="20577"/>
          <ac:spMkLst>
            <pc:docMk/>
            <pc:sldMk cId="1970576235" sldId="266"/>
            <ac:spMk id="3" creationId="{E45E8EBC-253C-46AE-9048-B51CFE97A424}"/>
          </ac:spMkLst>
        </pc:spChg>
      </pc:sldChg>
      <pc:sldChg chg="addSp delSp modSp new mod ord setBg">
        <pc:chgData name="Machiel Huizer" userId="6bc960c0-5d73-417d-ac74-793b77e58855" providerId="ADAL" clId="{176526BD-9873-460A-9999-88C9AE031905}" dt="2020-08-27T06:47:16.312" v="229" actId="26606"/>
        <pc:sldMkLst>
          <pc:docMk/>
          <pc:sldMk cId="759192260" sldId="268"/>
        </pc:sldMkLst>
        <pc:spChg chg="mod ord">
          <ac:chgData name="Machiel Huizer" userId="6bc960c0-5d73-417d-ac74-793b77e58855" providerId="ADAL" clId="{176526BD-9873-460A-9999-88C9AE031905}" dt="2020-08-27T06:47:16.312" v="229" actId="26606"/>
          <ac:spMkLst>
            <pc:docMk/>
            <pc:sldMk cId="759192260" sldId="268"/>
            <ac:spMk id="2" creationId="{EF456382-2548-42A8-9434-2CF09500CD90}"/>
          </ac:spMkLst>
        </pc:spChg>
        <pc:spChg chg="del">
          <ac:chgData name="Machiel Huizer" userId="6bc960c0-5d73-417d-ac74-793b77e58855" providerId="ADAL" clId="{176526BD-9873-460A-9999-88C9AE031905}" dt="2020-08-27T06:38:48.256" v="166" actId="22"/>
          <ac:spMkLst>
            <pc:docMk/>
            <pc:sldMk cId="759192260" sldId="268"/>
            <ac:spMk id="3" creationId="{6B66BD44-9520-4A6D-A32F-43E7FE052603}"/>
          </ac:spMkLst>
        </pc:spChg>
        <pc:spChg chg="add del">
          <ac:chgData name="Machiel Huizer" userId="6bc960c0-5d73-417d-ac74-793b77e58855" providerId="ADAL" clId="{176526BD-9873-460A-9999-88C9AE031905}" dt="2020-08-27T06:47:16.312" v="229" actId="26606"/>
          <ac:spMkLst>
            <pc:docMk/>
            <pc:sldMk cId="759192260" sldId="268"/>
            <ac:spMk id="12" creationId="{8A7BA06D-B3FF-4E91-8639-B4569AE3AA23}"/>
          </ac:spMkLst>
        </pc:spChg>
        <pc:spChg chg="add del">
          <ac:chgData name="Machiel Huizer" userId="6bc960c0-5d73-417d-ac74-793b77e58855" providerId="ADAL" clId="{176526BD-9873-460A-9999-88C9AE031905}" dt="2020-08-27T06:47:16.312" v="229" actId="26606"/>
          <ac:spMkLst>
            <pc:docMk/>
            <pc:sldMk cId="759192260" sldId="268"/>
            <ac:spMk id="14" creationId="{2B30C86D-5A07-48BC-9C9D-6F9A2DB1E9E1}"/>
          </ac:spMkLst>
        </pc:spChg>
        <pc:spChg chg="add del">
          <ac:chgData name="Machiel Huizer" userId="6bc960c0-5d73-417d-ac74-793b77e58855" providerId="ADAL" clId="{176526BD-9873-460A-9999-88C9AE031905}" dt="2020-08-27T06:47:16.312" v="229" actId="26606"/>
          <ac:spMkLst>
            <pc:docMk/>
            <pc:sldMk cId="759192260" sldId="268"/>
            <ac:spMk id="16" creationId="{B9E248E0-55F8-4E45-A07F-B49E0EEA97ED}"/>
          </ac:spMkLst>
        </pc:spChg>
        <pc:spChg chg="add del">
          <ac:chgData name="Machiel Huizer" userId="6bc960c0-5d73-417d-ac74-793b77e58855" providerId="ADAL" clId="{176526BD-9873-460A-9999-88C9AE031905}" dt="2020-08-27T06:47:16.312" v="229" actId="26606"/>
          <ac:spMkLst>
            <pc:docMk/>
            <pc:sldMk cId="759192260" sldId="268"/>
            <ac:spMk id="18" creationId="{311F016A-A753-449B-9EA6-322199B7119E}"/>
          </ac:spMkLst>
        </pc:spChg>
        <pc:spChg chg="add">
          <ac:chgData name="Machiel Huizer" userId="6bc960c0-5d73-417d-ac74-793b77e58855" providerId="ADAL" clId="{176526BD-9873-460A-9999-88C9AE031905}" dt="2020-08-27T06:47:16.312" v="229" actId="26606"/>
          <ac:spMkLst>
            <pc:docMk/>
            <pc:sldMk cId="759192260" sldId="268"/>
            <ac:spMk id="23" creationId="{8A7BA06D-B3FF-4E91-8639-B4569AE3AA23}"/>
          </ac:spMkLst>
        </pc:spChg>
        <pc:spChg chg="add">
          <ac:chgData name="Machiel Huizer" userId="6bc960c0-5d73-417d-ac74-793b77e58855" providerId="ADAL" clId="{176526BD-9873-460A-9999-88C9AE031905}" dt="2020-08-27T06:47:16.312" v="229" actId="26606"/>
          <ac:spMkLst>
            <pc:docMk/>
            <pc:sldMk cId="759192260" sldId="268"/>
            <ac:spMk id="25" creationId="{2B30C86D-5A07-48BC-9C9D-6F9A2DB1E9E1}"/>
          </ac:spMkLst>
        </pc:spChg>
        <pc:spChg chg="add">
          <ac:chgData name="Machiel Huizer" userId="6bc960c0-5d73-417d-ac74-793b77e58855" providerId="ADAL" clId="{176526BD-9873-460A-9999-88C9AE031905}" dt="2020-08-27T06:47:16.312" v="229" actId="26606"/>
          <ac:spMkLst>
            <pc:docMk/>
            <pc:sldMk cId="759192260" sldId="268"/>
            <ac:spMk id="27" creationId="{347D6575-0B06-40B2-9D0F-298202F6BCAC}"/>
          </ac:spMkLst>
        </pc:spChg>
        <pc:spChg chg="add">
          <ac:chgData name="Machiel Huizer" userId="6bc960c0-5d73-417d-ac74-793b77e58855" providerId="ADAL" clId="{176526BD-9873-460A-9999-88C9AE031905}" dt="2020-08-27T06:47:16.312" v="229" actId="26606"/>
          <ac:spMkLst>
            <pc:docMk/>
            <pc:sldMk cId="759192260" sldId="268"/>
            <ac:spMk id="29" creationId="{E2B33195-5BCA-4BB7-A82D-6739522687DD}"/>
          </ac:spMkLst>
        </pc:spChg>
        <pc:spChg chg="add">
          <ac:chgData name="Machiel Huizer" userId="6bc960c0-5d73-417d-ac74-793b77e58855" providerId="ADAL" clId="{176526BD-9873-460A-9999-88C9AE031905}" dt="2020-08-27T06:47:16.312" v="229" actId="26606"/>
          <ac:spMkLst>
            <pc:docMk/>
            <pc:sldMk cId="759192260" sldId="268"/>
            <ac:spMk id="31" creationId="{CF8AD9F3-9AF6-494F-83A3-2F677563935C}"/>
          </ac:spMkLst>
        </pc:spChg>
        <pc:spChg chg="add">
          <ac:chgData name="Machiel Huizer" userId="6bc960c0-5d73-417d-ac74-793b77e58855" providerId="ADAL" clId="{176526BD-9873-460A-9999-88C9AE031905}" dt="2020-08-27T06:47:16.312" v="229" actId="26606"/>
          <ac:spMkLst>
            <pc:docMk/>
            <pc:sldMk cId="759192260" sldId="268"/>
            <ac:spMk id="33" creationId="{0DA5DB8B-7E5C-4ABC-8069-A9A8806F3976}"/>
          </ac:spMkLst>
        </pc:spChg>
        <pc:picChg chg="add mod ord">
          <ac:chgData name="Machiel Huizer" userId="6bc960c0-5d73-417d-ac74-793b77e58855" providerId="ADAL" clId="{176526BD-9873-460A-9999-88C9AE031905}" dt="2020-08-27T06:47:16.312" v="229" actId="26606"/>
          <ac:picMkLst>
            <pc:docMk/>
            <pc:sldMk cId="759192260" sldId="268"/>
            <ac:picMk id="5" creationId="{B63A004D-1554-40FD-9E2D-5C17C8C2411F}"/>
          </ac:picMkLst>
        </pc:picChg>
        <pc:picChg chg="add mod">
          <ac:chgData name="Machiel Huizer" userId="6bc960c0-5d73-417d-ac74-793b77e58855" providerId="ADAL" clId="{176526BD-9873-460A-9999-88C9AE031905}" dt="2020-08-27T06:47:16.312" v="229" actId="26606"/>
          <ac:picMkLst>
            <pc:docMk/>
            <pc:sldMk cId="759192260" sldId="268"/>
            <ac:picMk id="7" creationId="{4644EB01-E041-4D38-8F12-2256A24C1E9C}"/>
          </ac:picMkLst>
        </pc:picChg>
      </pc:sldChg>
      <pc:sldChg chg="modSp new mod modAnim">
        <pc:chgData name="Machiel Huizer" userId="6bc960c0-5d73-417d-ac74-793b77e58855" providerId="ADAL" clId="{176526BD-9873-460A-9999-88C9AE031905}" dt="2020-08-27T07:44:59.654" v="478" actId="115"/>
        <pc:sldMkLst>
          <pc:docMk/>
          <pc:sldMk cId="1748458385" sldId="269"/>
        </pc:sldMkLst>
        <pc:spChg chg="mod">
          <ac:chgData name="Machiel Huizer" userId="6bc960c0-5d73-417d-ac74-793b77e58855" providerId="ADAL" clId="{176526BD-9873-460A-9999-88C9AE031905}" dt="2020-08-27T07:25:18.079" v="331" actId="20577"/>
          <ac:spMkLst>
            <pc:docMk/>
            <pc:sldMk cId="1748458385" sldId="269"/>
            <ac:spMk id="2" creationId="{CEF8182B-A047-459A-9421-970D54C1A48C}"/>
          </ac:spMkLst>
        </pc:spChg>
        <pc:spChg chg="mod">
          <ac:chgData name="Machiel Huizer" userId="6bc960c0-5d73-417d-ac74-793b77e58855" providerId="ADAL" clId="{176526BD-9873-460A-9999-88C9AE031905}" dt="2020-08-27T07:44:59.654" v="478" actId="115"/>
          <ac:spMkLst>
            <pc:docMk/>
            <pc:sldMk cId="1748458385" sldId="269"/>
            <ac:spMk id="3" creationId="{D2B2BA31-A21E-4320-B523-59627F222028}"/>
          </ac:spMkLst>
        </pc:spChg>
      </pc:sldChg>
      <pc:sldChg chg="addSp delSp modSp new mod modAnim">
        <pc:chgData name="Machiel Huizer" userId="6bc960c0-5d73-417d-ac74-793b77e58855" providerId="ADAL" clId="{176526BD-9873-460A-9999-88C9AE031905}" dt="2020-08-27T07:44:44.209" v="477" actId="20577"/>
        <pc:sldMkLst>
          <pc:docMk/>
          <pc:sldMk cId="2975317677" sldId="270"/>
        </pc:sldMkLst>
        <pc:spChg chg="mod">
          <ac:chgData name="Machiel Huizer" userId="6bc960c0-5d73-417d-ac74-793b77e58855" providerId="ADAL" clId="{176526BD-9873-460A-9999-88C9AE031905}" dt="2020-08-27T07:44:44.209" v="477" actId="20577"/>
          <ac:spMkLst>
            <pc:docMk/>
            <pc:sldMk cId="2975317677" sldId="270"/>
            <ac:spMk id="2" creationId="{03B5E54B-CF5C-47A0-B8E7-70797A83A011}"/>
          </ac:spMkLst>
        </pc:spChg>
        <pc:spChg chg="del">
          <ac:chgData name="Machiel Huizer" userId="6bc960c0-5d73-417d-ac74-793b77e58855" providerId="ADAL" clId="{176526BD-9873-460A-9999-88C9AE031905}" dt="2020-08-27T07:35:59.680" v="404"/>
          <ac:spMkLst>
            <pc:docMk/>
            <pc:sldMk cId="2975317677" sldId="270"/>
            <ac:spMk id="3" creationId="{4A060D2B-06FD-46EF-A812-D4E049C0A48A}"/>
          </ac:spMkLst>
        </pc:spChg>
        <pc:spChg chg="add del mod">
          <ac:chgData name="Machiel Huizer" userId="6bc960c0-5d73-417d-ac74-793b77e58855" providerId="ADAL" clId="{176526BD-9873-460A-9999-88C9AE031905}" dt="2020-08-27T07:36:39.231" v="407"/>
          <ac:spMkLst>
            <pc:docMk/>
            <pc:sldMk cId="2975317677" sldId="270"/>
            <ac:spMk id="7" creationId="{BE0DC088-C034-4D0A-B10E-6DF060E1CAA8}"/>
          </ac:spMkLst>
        </pc:spChg>
        <pc:picChg chg="add del mod">
          <ac:chgData name="Machiel Huizer" userId="6bc960c0-5d73-417d-ac74-793b77e58855" providerId="ADAL" clId="{176526BD-9873-460A-9999-88C9AE031905}" dt="2020-08-27T07:36:01.778" v="406" actId="478"/>
          <ac:picMkLst>
            <pc:docMk/>
            <pc:sldMk cId="2975317677" sldId="270"/>
            <ac:picMk id="5" creationId="{A88C8BEE-15A5-4E1B-8CF7-B331F74C0BE6}"/>
          </ac:picMkLst>
        </pc:picChg>
        <pc:picChg chg="add mod">
          <ac:chgData name="Machiel Huizer" userId="6bc960c0-5d73-417d-ac74-793b77e58855" providerId="ADAL" clId="{176526BD-9873-460A-9999-88C9AE031905}" dt="2020-08-27T07:36:43.272" v="410" actId="1076"/>
          <ac:picMkLst>
            <pc:docMk/>
            <pc:sldMk cId="2975317677" sldId="270"/>
            <ac:picMk id="9" creationId="{BDB4FF90-7E96-4964-95F5-E77F0C7A8C44}"/>
          </ac:picMkLst>
        </pc:picChg>
        <pc:picChg chg="add mod">
          <ac:chgData name="Machiel Huizer" userId="6bc960c0-5d73-417d-ac74-793b77e58855" providerId="ADAL" clId="{176526BD-9873-460A-9999-88C9AE031905}" dt="2020-08-27T07:36:56.666" v="415" actId="14100"/>
          <ac:picMkLst>
            <pc:docMk/>
            <pc:sldMk cId="2975317677" sldId="270"/>
            <ac:picMk id="11" creationId="{6235D987-B8A2-4B92-8BEE-04E74C86F168}"/>
          </ac:picMkLst>
        </pc:picChg>
        <pc:picChg chg="add mod">
          <ac:chgData name="Machiel Huizer" userId="6bc960c0-5d73-417d-ac74-793b77e58855" providerId="ADAL" clId="{176526BD-9873-460A-9999-88C9AE031905}" dt="2020-08-27T07:42:56.591" v="419" actId="1076"/>
          <ac:picMkLst>
            <pc:docMk/>
            <pc:sldMk cId="2975317677" sldId="270"/>
            <ac:picMk id="13" creationId="{4C4E60E0-DB7F-4A36-8301-749C5B9C08BB}"/>
          </ac:picMkLst>
        </pc:picChg>
        <pc:picChg chg="add mod">
          <ac:chgData name="Machiel Huizer" userId="6bc960c0-5d73-417d-ac74-793b77e58855" providerId="ADAL" clId="{176526BD-9873-460A-9999-88C9AE031905}" dt="2020-08-27T07:44:04.633" v="424" actId="14100"/>
          <ac:picMkLst>
            <pc:docMk/>
            <pc:sldMk cId="2975317677" sldId="270"/>
            <ac:picMk id="15" creationId="{C18146DD-FEDB-481B-82E8-E43B0CA2F459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C1B3A8-56BD-4FAA-BA24-2D026C1085A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ADA09FD-3A25-4614-B21B-DE7604FDE301}">
      <dgm:prSet/>
      <dgm:spPr/>
      <dgm:t>
        <a:bodyPr/>
        <a:lstStyle/>
        <a:p>
          <a:pPr>
            <a:defRPr cap="all"/>
          </a:pPr>
          <a:r>
            <a:rPr lang="nl-NL"/>
            <a:t>Wekelijks coach uur met klas</a:t>
          </a:r>
          <a:endParaRPr lang="en-US"/>
        </a:p>
      </dgm:t>
    </dgm:pt>
    <dgm:pt modelId="{2A92B867-F394-485D-92B5-9FE194E08CC3}" type="parTrans" cxnId="{7A2B2D7A-D548-40ED-BCDF-8F1FF056CE20}">
      <dgm:prSet/>
      <dgm:spPr/>
      <dgm:t>
        <a:bodyPr/>
        <a:lstStyle/>
        <a:p>
          <a:endParaRPr lang="en-US"/>
        </a:p>
      </dgm:t>
    </dgm:pt>
    <dgm:pt modelId="{80D10ACC-6555-438D-86E4-1244599991A8}" type="sibTrans" cxnId="{7A2B2D7A-D548-40ED-BCDF-8F1FF056CE20}">
      <dgm:prSet/>
      <dgm:spPr/>
      <dgm:t>
        <a:bodyPr/>
        <a:lstStyle/>
        <a:p>
          <a:endParaRPr lang="en-US"/>
        </a:p>
      </dgm:t>
    </dgm:pt>
    <dgm:pt modelId="{ACF63829-90FD-4FB7-852D-9B03FF62C1B4}">
      <dgm:prSet/>
      <dgm:spPr/>
      <dgm:t>
        <a:bodyPr/>
        <a:lstStyle/>
        <a:p>
          <a:pPr>
            <a:defRPr cap="all"/>
          </a:pPr>
          <a:r>
            <a:rPr lang="nl-NL"/>
            <a:t>Individuele gesprekken </a:t>
          </a:r>
          <a:endParaRPr lang="en-US"/>
        </a:p>
      </dgm:t>
    </dgm:pt>
    <dgm:pt modelId="{9E99BFAB-AD12-479A-9E28-4417D155DEC7}" type="parTrans" cxnId="{1BF0D331-81C0-4CC2-9E8A-994453C73070}">
      <dgm:prSet/>
      <dgm:spPr/>
      <dgm:t>
        <a:bodyPr/>
        <a:lstStyle/>
        <a:p>
          <a:endParaRPr lang="en-US"/>
        </a:p>
      </dgm:t>
    </dgm:pt>
    <dgm:pt modelId="{8F2D8E79-3426-455F-9B89-C5BD5128D9F3}" type="sibTrans" cxnId="{1BF0D331-81C0-4CC2-9E8A-994453C73070}">
      <dgm:prSet/>
      <dgm:spPr/>
      <dgm:t>
        <a:bodyPr/>
        <a:lstStyle/>
        <a:p>
          <a:endParaRPr lang="en-US"/>
        </a:p>
      </dgm:t>
    </dgm:pt>
    <dgm:pt modelId="{11C3F2DD-1352-45F7-A7F4-8257D3BA2132}">
      <dgm:prSet/>
      <dgm:spPr/>
      <dgm:t>
        <a:bodyPr/>
        <a:lstStyle/>
        <a:p>
          <a:pPr>
            <a:defRPr cap="all"/>
          </a:pPr>
          <a:r>
            <a:rPr lang="nl-NL"/>
            <a:t>Hulp bij persoonlijke en onderwijs zaken </a:t>
          </a:r>
          <a:endParaRPr lang="en-US"/>
        </a:p>
      </dgm:t>
    </dgm:pt>
    <dgm:pt modelId="{486AB460-B07B-4055-8E91-005D6EDA95E1}" type="parTrans" cxnId="{AE40A71B-F2D3-42FC-8590-B0890C23557A}">
      <dgm:prSet/>
      <dgm:spPr/>
      <dgm:t>
        <a:bodyPr/>
        <a:lstStyle/>
        <a:p>
          <a:endParaRPr lang="en-US"/>
        </a:p>
      </dgm:t>
    </dgm:pt>
    <dgm:pt modelId="{6D6D2E6A-36D3-4162-AE7D-5B92A6D0D4DB}" type="sibTrans" cxnId="{AE40A71B-F2D3-42FC-8590-B0890C23557A}">
      <dgm:prSet/>
      <dgm:spPr/>
      <dgm:t>
        <a:bodyPr/>
        <a:lstStyle/>
        <a:p>
          <a:endParaRPr lang="en-US"/>
        </a:p>
      </dgm:t>
    </dgm:pt>
    <dgm:pt modelId="{DC2F16EC-62E8-44CD-BF64-14565CFDDF7A}" type="pres">
      <dgm:prSet presAssocID="{57C1B3A8-56BD-4FAA-BA24-2D026C1085AA}" presName="root" presStyleCnt="0">
        <dgm:presLayoutVars>
          <dgm:dir/>
          <dgm:resizeHandles val="exact"/>
        </dgm:presLayoutVars>
      </dgm:prSet>
      <dgm:spPr/>
    </dgm:pt>
    <dgm:pt modelId="{7F4CB6BA-BBE0-4125-994B-1B9CCCAAABC7}" type="pres">
      <dgm:prSet presAssocID="{BADA09FD-3A25-4614-B21B-DE7604FDE301}" presName="compNode" presStyleCnt="0"/>
      <dgm:spPr/>
    </dgm:pt>
    <dgm:pt modelId="{F59CE2FA-57AF-4CA2-BF01-A44F9102BE0A}" type="pres">
      <dgm:prSet presAssocID="{BADA09FD-3A25-4614-B21B-DE7604FDE301}" presName="iconBgRect" presStyleLbl="bgShp" presStyleIdx="0" presStyleCnt="3"/>
      <dgm:spPr/>
    </dgm:pt>
    <dgm:pt modelId="{A23A8AD1-3167-401A-BE64-0CA725007581}" type="pres">
      <dgm:prSet presAssocID="{BADA09FD-3A25-4614-B21B-DE7604FDE30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ok"/>
        </a:ext>
      </dgm:extLst>
    </dgm:pt>
    <dgm:pt modelId="{81B46F17-2F6F-4E03-AE79-0CE4371E0FF4}" type="pres">
      <dgm:prSet presAssocID="{BADA09FD-3A25-4614-B21B-DE7604FDE301}" presName="spaceRect" presStyleCnt="0"/>
      <dgm:spPr/>
    </dgm:pt>
    <dgm:pt modelId="{02F5301D-CDB0-42B0-8966-5B7A2D384F52}" type="pres">
      <dgm:prSet presAssocID="{BADA09FD-3A25-4614-B21B-DE7604FDE301}" presName="textRect" presStyleLbl="revTx" presStyleIdx="0" presStyleCnt="3">
        <dgm:presLayoutVars>
          <dgm:chMax val="1"/>
          <dgm:chPref val="1"/>
        </dgm:presLayoutVars>
      </dgm:prSet>
      <dgm:spPr/>
    </dgm:pt>
    <dgm:pt modelId="{430BAD6D-7A53-4267-88A2-D259F0F6F1A6}" type="pres">
      <dgm:prSet presAssocID="{80D10ACC-6555-438D-86E4-1244599991A8}" presName="sibTrans" presStyleCnt="0"/>
      <dgm:spPr/>
    </dgm:pt>
    <dgm:pt modelId="{317DE2D2-B8B7-4D4E-9309-AD19F474D928}" type="pres">
      <dgm:prSet presAssocID="{ACF63829-90FD-4FB7-852D-9B03FF62C1B4}" presName="compNode" presStyleCnt="0"/>
      <dgm:spPr/>
    </dgm:pt>
    <dgm:pt modelId="{8A32BD84-7337-4101-8FBD-478A0EA22ED6}" type="pres">
      <dgm:prSet presAssocID="{ACF63829-90FD-4FB7-852D-9B03FF62C1B4}" presName="iconBgRect" presStyleLbl="bgShp" presStyleIdx="1" presStyleCnt="3"/>
      <dgm:spPr/>
    </dgm:pt>
    <dgm:pt modelId="{E5F6825A-9064-4143-B82B-52055571CE8E}" type="pres">
      <dgm:prSet presAssocID="{ACF63829-90FD-4FB7-852D-9B03FF62C1B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en"/>
        </a:ext>
      </dgm:extLst>
    </dgm:pt>
    <dgm:pt modelId="{DCF4D70F-0442-4A79-9BA6-DADED35279DB}" type="pres">
      <dgm:prSet presAssocID="{ACF63829-90FD-4FB7-852D-9B03FF62C1B4}" presName="spaceRect" presStyleCnt="0"/>
      <dgm:spPr/>
    </dgm:pt>
    <dgm:pt modelId="{45D70C22-335F-4E53-8EC4-DD43B48F2785}" type="pres">
      <dgm:prSet presAssocID="{ACF63829-90FD-4FB7-852D-9B03FF62C1B4}" presName="textRect" presStyleLbl="revTx" presStyleIdx="1" presStyleCnt="3">
        <dgm:presLayoutVars>
          <dgm:chMax val="1"/>
          <dgm:chPref val="1"/>
        </dgm:presLayoutVars>
      </dgm:prSet>
      <dgm:spPr/>
    </dgm:pt>
    <dgm:pt modelId="{1D8AF259-9154-4B8C-8FDA-8378E26E12EB}" type="pres">
      <dgm:prSet presAssocID="{8F2D8E79-3426-455F-9B89-C5BD5128D9F3}" presName="sibTrans" presStyleCnt="0"/>
      <dgm:spPr/>
    </dgm:pt>
    <dgm:pt modelId="{625BF83A-F28C-41B9-9F85-B4D8EA52EBEA}" type="pres">
      <dgm:prSet presAssocID="{11C3F2DD-1352-45F7-A7F4-8257D3BA2132}" presName="compNode" presStyleCnt="0"/>
      <dgm:spPr/>
    </dgm:pt>
    <dgm:pt modelId="{593D9DC2-3C90-4A1F-AB0B-AA7F801B5B51}" type="pres">
      <dgm:prSet presAssocID="{11C3F2DD-1352-45F7-A7F4-8257D3BA2132}" presName="iconBgRect" presStyleLbl="bgShp" presStyleIdx="2" presStyleCnt="3"/>
      <dgm:spPr/>
    </dgm:pt>
    <dgm:pt modelId="{192A8CB7-4537-41A5-BCAE-6BDF2771BDEC}" type="pres">
      <dgm:prSet presAssocID="{11C3F2DD-1352-45F7-A7F4-8257D3BA213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sch"/>
        </a:ext>
      </dgm:extLst>
    </dgm:pt>
    <dgm:pt modelId="{29E4652D-820D-4E1D-809B-EDEF51292B1D}" type="pres">
      <dgm:prSet presAssocID="{11C3F2DD-1352-45F7-A7F4-8257D3BA2132}" presName="spaceRect" presStyleCnt="0"/>
      <dgm:spPr/>
    </dgm:pt>
    <dgm:pt modelId="{4249882F-366F-4958-AD04-35FE5AAC7417}" type="pres">
      <dgm:prSet presAssocID="{11C3F2DD-1352-45F7-A7F4-8257D3BA213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E40A71B-F2D3-42FC-8590-B0890C23557A}" srcId="{57C1B3A8-56BD-4FAA-BA24-2D026C1085AA}" destId="{11C3F2DD-1352-45F7-A7F4-8257D3BA2132}" srcOrd="2" destOrd="0" parTransId="{486AB460-B07B-4055-8E91-005D6EDA95E1}" sibTransId="{6D6D2E6A-36D3-4162-AE7D-5B92A6D0D4DB}"/>
    <dgm:cxn modelId="{45484724-2672-4967-9D22-E77F540C6EB3}" type="presOf" srcId="{ACF63829-90FD-4FB7-852D-9B03FF62C1B4}" destId="{45D70C22-335F-4E53-8EC4-DD43B48F2785}" srcOrd="0" destOrd="0" presId="urn:microsoft.com/office/officeart/2018/5/layout/IconCircleLabelList"/>
    <dgm:cxn modelId="{1BF0D331-81C0-4CC2-9E8A-994453C73070}" srcId="{57C1B3A8-56BD-4FAA-BA24-2D026C1085AA}" destId="{ACF63829-90FD-4FB7-852D-9B03FF62C1B4}" srcOrd="1" destOrd="0" parTransId="{9E99BFAB-AD12-479A-9E28-4417D155DEC7}" sibTransId="{8F2D8E79-3426-455F-9B89-C5BD5128D9F3}"/>
    <dgm:cxn modelId="{D5DF0845-89A4-4459-8E12-9244EBECD815}" type="presOf" srcId="{BADA09FD-3A25-4614-B21B-DE7604FDE301}" destId="{02F5301D-CDB0-42B0-8966-5B7A2D384F52}" srcOrd="0" destOrd="0" presId="urn:microsoft.com/office/officeart/2018/5/layout/IconCircleLabelList"/>
    <dgm:cxn modelId="{CE581669-42E5-4E87-878C-06EC37391187}" type="presOf" srcId="{57C1B3A8-56BD-4FAA-BA24-2D026C1085AA}" destId="{DC2F16EC-62E8-44CD-BF64-14565CFDDF7A}" srcOrd="0" destOrd="0" presId="urn:microsoft.com/office/officeart/2018/5/layout/IconCircleLabelList"/>
    <dgm:cxn modelId="{D1305375-43E7-4FE5-BE18-64865B2D1DD7}" type="presOf" srcId="{11C3F2DD-1352-45F7-A7F4-8257D3BA2132}" destId="{4249882F-366F-4958-AD04-35FE5AAC7417}" srcOrd="0" destOrd="0" presId="urn:microsoft.com/office/officeart/2018/5/layout/IconCircleLabelList"/>
    <dgm:cxn modelId="{7A2B2D7A-D548-40ED-BCDF-8F1FF056CE20}" srcId="{57C1B3A8-56BD-4FAA-BA24-2D026C1085AA}" destId="{BADA09FD-3A25-4614-B21B-DE7604FDE301}" srcOrd="0" destOrd="0" parTransId="{2A92B867-F394-485D-92B5-9FE194E08CC3}" sibTransId="{80D10ACC-6555-438D-86E4-1244599991A8}"/>
    <dgm:cxn modelId="{52D4B2FA-57AE-4853-AA34-02E7F4BB5F17}" type="presParOf" srcId="{DC2F16EC-62E8-44CD-BF64-14565CFDDF7A}" destId="{7F4CB6BA-BBE0-4125-994B-1B9CCCAAABC7}" srcOrd="0" destOrd="0" presId="urn:microsoft.com/office/officeart/2018/5/layout/IconCircleLabelList"/>
    <dgm:cxn modelId="{2FF0811F-5F58-4C23-9458-20FCDAECD344}" type="presParOf" srcId="{7F4CB6BA-BBE0-4125-994B-1B9CCCAAABC7}" destId="{F59CE2FA-57AF-4CA2-BF01-A44F9102BE0A}" srcOrd="0" destOrd="0" presId="urn:microsoft.com/office/officeart/2018/5/layout/IconCircleLabelList"/>
    <dgm:cxn modelId="{656BA4D0-B36D-46A0-8E97-CAE7993DD154}" type="presParOf" srcId="{7F4CB6BA-BBE0-4125-994B-1B9CCCAAABC7}" destId="{A23A8AD1-3167-401A-BE64-0CA725007581}" srcOrd="1" destOrd="0" presId="urn:microsoft.com/office/officeart/2018/5/layout/IconCircleLabelList"/>
    <dgm:cxn modelId="{0854CDF0-D473-4804-9668-849CD94F7198}" type="presParOf" srcId="{7F4CB6BA-BBE0-4125-994B-1B9CCCAAABC7}" destId="{81B46F17-2F6F-4E03-AE79-0CE4371E0FF4}" srcOrd="2" destOrd="0" presId="urn:microsoft.com/office/officeart/2018/5/layout/IconCircleLabelList"/>
    <dgm:cxn modelId="{DEDB4B54-FCD5-413D-A2E4-4EF438CC3E50}" type="presParOf" srcId="{7F4CB6BA-BBE0-4125-994B-1B9CCCAAABC7}" destId="{02F5301D-CDB0-42B0-8966-5B7A2D384F52}" srcOrd="3" destOrd="0" presId="urn:microsoft.com/office/officeart/2018/5/layout/IconCircleLabelList"/>
    <dgm:cxn modelId="{579B96B4-F928-4DA7-A126-9F8C465524E4}" type="presParOf" srcId="{DC2F16EC-62E8-44CD-BF64-14565CFDDF7A}" destId="{430BAD6D-7A53-4267-88A2-D259F0F6F1A6}" srcOrd="1" destOrd="0" presId="urn:microsoft.com/office/officeart/2018/5/layout/IconCircleLabelList"/>
    <dgm:cxn modelId="{36A75B7A-6957-4E06-9CB2-5BB980D7A435}" type="presParOf" srcId="{DC2F16EC-62E8-44CD-BF64-14565CFDDF7A}" destId="{317DE2D2-B8B7-4D4E-9309-AD19F474D928}" srcOrd="2" destOrd="0" presId="urn:microsoft.com/office/officeart/2018/5/layout/IconCircleLabelList"/>
    <dgm:cxn modelId="{E23626B2-D409-47C1-9760-318DD39791D7}" type="presParOf" srcId="{317DE2D2-B8B7-4D4E-9309-AD19F474D928}" destId="{8A32BD84-7337-4101-8FBD-478A0EA22ED6}" srcOrd="0" destOrd="0" presId="urn:microsoft.com/office/officeart/2018/5/layout/IconCircleLabelList"/>
    <dgm:cxn modelId="{D4CAE2FF-27C6-40C9-8530-81E1CDF4AE8E}" type="presParOf" srcId="{317DE2D2-B8B7-4D4E-9309-AD19F474D928}" destId="{E5F6825A-9064-4143-B82B-52055571CE8E}" srcOrd="1" destOrd="0" presId="urn:microsoft.com/office/officeart/2018/5/layout/IconCircleLabelList"/>
    <dgm:cxn modelId="{8BDF5DFB-735D-4269-A510-EDD201C4A16A}" type="presParOf" srcId="{317DE2D2-B8B7-4D4E-9309-AD19F474D928}" destId="{DCF4D70F-0442-4A79-9BA6-DADED35279DB}" srcOrd="2" destOrd="0" presId="urn:microsoft.com/office/officeart/2018/5/layout/IconCircleLabelList"/>
    <dgm:cxn modelId="{0EA7211F-FEBD-458F-8F3E-30100C5B9DC6}" type="presParOf" srcId="{317DE2D2-B8B7-4D4E-9309-AD19F474D928}" destId="{45D70C22-335F-4E53-8EC4-DD43B48F2785}" srcOrd="3" destOrd="0" presId="urn:microsoft.com/office/officeart/2018/5/layout/IconCircleLabelList"/>
    <dgm:cxn modelId="{6CC3E986-F2C3-4EDF-A74F-08021541B03D}" type="presParOf" srcId="{DC2F16EC-62E8-44CD-BF64-14565CFDDF7A}" destId="{1D8AF259-9154-4B8C-8FDA-8378E26E12EB}" srcOrd="3" destOrd="0" presId="urn:microsoft.com/office/officeart/2018/5/layout/IconCircleLabelList"/>
    <dgm:cxn modelId="{4C730A77-B9B3-422B-BF3C-18589AD360B0}" type="presParOf" srcId="{DC2F16EC-62E8-44CD-BF64-14565CFDDF7A}" destId="{625BF83A-F28C-41B9-9F85-B4D8EA52EBEA}" srcOrd="4" destOrd="0" presId="urn:microsoft.com/office/officeart/2018/5/layout/IconCircleLabelList"/>
    <dgm:cxn modelId="{7B50F358-9A4A-42A3-82F1-DEACDAB91FA1}" type="presParOf" srcId="{625BF83A-F28C-41B9-9F85-B4D8EA52EBEA}" destId="{593D9DC2-3C90-4A1F-AB0B-AA7F801B5B51}" srcOrd="0" destOrd="0" presId="urn:microsoft.com/office/officeart/2018/5/layout/IconCircleLabelList"/>
    <dgm:cxn modelId="{ADA54AF8-2131-4207-82B2-4971249D50E5}" type="presParOf" srcId="{625BF83A-F28C-41B9-9F85-B4D8EA52EBEA}" destId="{192A8CB7-4537-41A5-BCAE-6BDF2771BDEC}" srcOrd="1" destOrd="0" presId="urn:microsoft.com/office/officeart/2018/5/layout/IconCircleLabelList"/>
    <dgm:cxn modelId="{FD2F9367-5F22-45A0-B54E-11A0883AA532}" type="presParOf" srcId="{625BF83A-F28C-41B9-9F85-B4D8EA52EBEA}" destId="{29E4652D-820D-4E1D-809B-EDEF51292B1D}" srcOrd="2" destOrd="0" presId="urn:microsoft.com/office/officeart/2018/5/layout/IconCircleLabelList"/>
    <dgm:cxn modelId="{3A0276BE-43C0-434D-9788-A44C622E6735}" type="presParOf" srcId="{625BF83A-F28C-41B9-9F85-B4D8EA52EBEA}" destId="{4249882F-366F-4958-AD04-35FE5AAC741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8BFCB7-BACD-4F62-AE64-4351CD727B4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D237947-87B4-436E-8C00-9D3EF7CD0C9C}">
      <dgm:prSet/>
      <dgm:spPr/>
      <dgm:t>
        <a:bodyPr/>
        <a:lstStyle/>
        <a:p>
          <a:r>
            <a:rPr lang="nl-NL"/>
            <a:t>Eigen verantwoordelijkheid</a:t>
          </a:r>
          <a:endParaRPr lang="en-US"/>
        </a:p>
      </dgm:t>
    </dgm:pt>
    <dgm:pt modelId="{3D0B1A66-7411-4AF3-BE19-28C0ECE0144F}" type="parTrans" cxnId="{6ACEBF19-991F-4D65-B082-774336E82CE0}">
      <dgm:prSet/>
      <dgm:spPr/>
      <dgm:t>
        <a:bodyPr/>
        <a:lstStyle/>
        <a:p>
          <a:endParaRPr lang="en-US"/>
        </a:p>
      </dgm:t>
    </dgm:pt>
    <dgm:pt modelId="{CF45FAF5-300B-4D38-9134-B71215D5B19C}" type="sibTrans" cxnId="{6ACEBF19-991F-4D65-B082-774336E82CE0}">
      <dgm:prSet/>
      <dgm:spPr/>
      <dgm:t>
        <a:bodyPr/>
        <a:lstStyle/>
        <a:p>
          <a:endParaRPr lang="en-US"/>
        </a:p>
      </dgm:t>
    </dgm:pt>
    <dgm:pt modelId="{3E66E7BD-BFC3-4DE3-9533-BD5D9E35AA48}">
      <dgm:prSet/>
      <dgm:spPr/>
      <dgm:t>
        <a:bodyPr/>
        <a:lstStyle/>
        <a:p>
          <a:r>
            <a:rPr lang="nl-NL"/>
            <a:t>Een volwassen houding </a:t>
          </a:r>
          <a:endParaRPr lang="en-US"/>
        </a:p>
      </dgm:t>
    </dgm:pt>
    <dgm:pt modelId="{73550633-B9D1-4739-99CE-4B0A198FEE1F}" type="parTrans" cxnId="{0DFA26EF-C543-4898-A320-5262F3EF70AF}">
      <dgm:prSet/>
      <dgm:spPr/>
      <dgm:t>
        <a:bodyPr/>
        <a:lstStyle/>
        <a:p>
          <a:endParaRPr lang="en-US"/>
        </a:p>
      </dgm:t>
    </dgm:pt>
    <dgm:pt modelId="{83149E6E-8D8D-491B-BDF2-229B495F18AD}" type="sibTrans" cxnId="{0DFA26EF-C543-4898-A320-5262F3EF70AF}">
      <dgm:prSet/>
      <dgm:spPr/>
      <dgm:t>
        <a:bodyPr/>
        <a:lstStyle/>
        <a:p>
          <a:endParaRPr lang="en-US"/>
        </a:p>
      </dgm:t>
    </dgm:pt>
    <dgm:pt modelId="{B3B6EB51-0D91-4E41-967E-796977061AB1}">
      <dgm:prSet/>
      <dgm:spPr/>
      <dgm:t>
        <a:bodyPr/>
        <a:lstStyle/>
        <a:p>
          <a:r>
            <a:rPr lang="nl-NL"/>
            <a:t>Inzet en gezelligheid</a:t>
          </a:r>
          <a:r>
            <a:rPr lang="nl-NL">
              <a:sym typeface="Wingdings" panose="05000000000000000000" pitchFamily="2" charset="2"/>
            </a:rPr>
            <a:t></a:t>
          </a:r>
          <a:r>
            <a:rPr lang="nl-NL"/>
            <a:t> </a:t>
          </a:r>
          <a:endParaRPr lang="en-US"/>
        </a:p>
      </dgm:t>
    </dgm:pt>
    <dgm:pt modelId="{13835FB7-71D6-4F98-9258-CE6CAD54E2D9}" type="parTrans" cxnId="{574D62FD-1C6E-41FD-AD32-FC2D4AD3F557}">
      <dgm:prSet/>
      <dgm:spPr/>
      <dgm:t>
        <a:bodyPr/>
        <a:lstStyle/>
        <a:p>
          <a:endParaRPr lang="en-US"/>
        </a:p>
      </dgm:t>
    </dgm:pt>
    <dgm:pt modelId="{B536722A-B3ED-4D91-BC12-75E992A09F7C}" type="sibTrans" cxnId="{574D62FD-1C6E-41FD-AD32-FC2D4AD3F557}">
      <dgm:prSet/>
      <dgm:spPr/>
      <dgm:t>
        <a:bodyPr/>
        <a:lstStyle/>
        <a:p>
          <a:endParaRPr lang="en-US"/>
        </a:p>
      </dgm:t>
    </dgm:pt>
    <dgm:pt modelId="{1AC73BB1-36E4-4DC2-AECF-7E76097EBA1D}" type="pres">
      <dgm:prSet presAssocID="{7D8BFCB7-BACD-4F62-AE64-4351CD727B4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C7D50E-70ED-40A2-8B28-84E12DD85848}" type="pres">
      <dgm:prSet presAssocID="{2D237947-87B4-436E-8C00-9D3EF7CD0C9C}" presName="hierRoot1" presStyleCnt="0"/>
      <dgm:spPr/>
    </dgm:pt>
    <dgm:pt modelId="{EEC6B655-76A0-4A7D-86B3-E9E2B731CCF2}" type="pres">
      <dgm:prSet presAssocID="{2D237947-87B4-436E-8C00-9D3EF7CD0C9C}" presName="composite" presStyleCnt="0"/>
      <dgm:spPr/>
    </dgm:pt>
    <dgm:pt modelId="{05404FEA-AB80-4EBE-8929-C0A95EAC0623}" type="pres">
      <dgm:prSet presAssocID="{2D237947-87B4-436E-8C00-9D3EF7CD0C9C}" presName="background" presStyleLbl="node0" presStyleIdx="0" presStyleCnt="3"/>
      <dgm:spPr/>
    </dgm:pt>
    <dgm:pt modelId="{6C55CB17-115F-4BA3-ADEA-957C8C8A738D}" type="pres">
      <dgm:prSet presAssocID="{2D237947-87B4-436E-8C00-9D3EF7CD0C9C}" presName="text" presStyleLbl="fgAcc0" presStyleIdx="0" presStyleCnt="3">
        <dgm:presLayoutVars>
          <dgm:chPref val="3"/>
        </dgm:presLayoutVars>
      </dgm:prSet>
      <dgm:spPr/>
    </dgm:pt>
    <dgm:pt modelId="{A8AF0A79-A329-476F-BF7E-A81A07F03E65}" type="pres">
      <dgm:prSet presAssocID="{2D237947-87B4-436E-8C00-9D3EF7CD0C9C}" presName="hierChild2" presStyleCnt="0"/>
      <dgm:spPr/>
    </dgm:pt>
    <dgm:pt modelId="{A21115D8-8EFE-44A7-B959-1EABF94D5063}" type="pres">
      <dgm:prSet presAssocID="{3E66E7BD-BFC3-4DE3-9533-BD5D9E35AA48}" presName="hierRoot1" presStyleCnt="0"/>
      <dgm:spPr/>
    </dgm:pt>
    <dgm:pt modelId="{DEDA66AA-2456-49A0-8001-9C7B53220D25}" type="pres">
      <dgm:prSet presAssocID="{3E66E7BD-BFC3-4DE3-9533-BD5D9E35AA48}" presName="composite" presStyleCnt="0"/>
      <dgm:spPr/>
    </dgm:pt>
    <dgm:pt modelId="{25C994EC-010A-4103-A7E2-92D207521645}" type="pres">
      <dgm:prSet presAssocID="{3E66E7BD-BFC3-4DE3-9533-BD5D9E35AA48}" presName="background" presStyleLbl="node0" presStyleIdx="1" presStyleCnt="3"/>
      <dgm:spPr/>
    </dgm:pt>
    <dgm:pt modelId="{24B6FE84-3352-4B45-80AE-6AFE4BD0CE2B}" type="pres">
      <dgm:prSet presAssocID="{3E66E7BD-BFC3-4DE3-9533-BD5D9E35AA48}" presName="text" presStyleLbl="fgAcc0" presStyleIdx="1" presStyleCnt="3">
        <dgm:presLayoutVars>
          <dgm:chPref val="3"/>
        </dgm:presLayoutVars>
      </dgm:prSet>
      <dgm:spPr/>
    </dgm:pt>
    <dgm:pt modelId="{365FDFFB-A2C6-43C7-95E6-F54F3BDDA31F}" type="pres">
      <dgm:prSet presAssocID="{3E66E7BD-BFC3-4DE3-9533-BD5D9E35AA48}" presName="hierChild2" presStyleCnt="0"/>
      <dgm:spPr/>
    </dgm:pt>
    <dgm:pt modelId="{0A298003-614D-4B2E-AB5C-84D13FBE9627}" type="pres">
      <dgm:prSet presAssocID="{B3B6EB51-0D91-4E41-967E-796977061AB1}" presName="hierRoot1" presStyleCnt="0"/>
      <dgm:spPr/>
    </dgm:pt>
    <dgm:pt modelId="{B142ADDF-4043-4A7E-B4B3-C5397A574F5E}" type="pres">
      <dgm:prSet presAssocID="{B3B6EB51-0D91-4E41-967E-796977061AB1}" presName="composite" presStyleCnt="0"/>
      <dgm:spPr/>
    </dgm:pt>
    <dgm:pt modelId="{E9A0E7A8-87BA-466A-8D4A-39FF20C99D9E}" type="pres">
      <dgm:prSet presAssocID="{B3B6EB51-0D91-4E41-967E-796977061AB1}" presName="background" presStyleLbl="node0" presStyleIdx="2" presStyleCnt="3"/>
      <dgm:spPr/>
    </dgm:pt>
    <dgm:pt modelId="{8A94D49C-C9DF-4B74-8B5F-84E5264CA103}" type="pres">
      <dgm:prSet presAssocID="{B3B6EB51-0D91-4E41-967E-796977061AB1}" presName="text" presStyleLbl="fgAcc0" presStyleIdx="2" presStyleCnt="3">
        <dgm:presLayoutVars>
          <dgm:chPref val="3"/>
        </dgm:presLayoutVars>
      </dgm:prSet>
      <dgm:spPr/>
    </dgm:pt>
    <dgm:pt modelId="{B35CF95E-07D4-40D4-8ACE-ADBC3CCD3AF4}" type="pres">
      <dgm:prSet presAssocID="{B3B6EB51-0D91-4E41-967E-796977061AB1}" presName="hierChild2" presStyleCnt="0"/>
      <dgm:spPr/>
    </dgm:pt>
  </dgm:ptLst>
  <dgm:cxnLst>
    <dgm:cxn modelId="{792E2C09-8345-48E4-9C8E-CC6D05AA166E}" type="presOf" srcId="{3E66E7BD-BFC3-4DE3-9533-BD5D9E35AA48}" destId="{24B6FE84-3352-4B45-80AE-6AFE4BD0CE2B}" srcOrd="0" destOrd="0" presId="urn:microsoft.com/office/officeart/2005/8/layout/hierarchy1"/>
    <dgm:cxn modelId="{6ACEBF19-991F-4D65-B082-774336E82CE0}" srcId="{7D8BFCB7-BACD-4F62-AE64-4351CD727B43}" destId="{2D237947-87B4-436E-8C00-9D3EF7CD0C9C}" srcOrd="0" destOrd="0" parTransId="{3D0B1A66-7411-4AF3-BE19-28C0ECE0144F}" sibTransId="{CF45FAF5-300B-4D38-9134-B71215D5B19C}"/>
    <dgm:cxn modelId="{0BA72660-F132-42EF-8E1B-CC7E770044CD}" type="presOf" srcId="{B3B6EB51-0D91-4E41-967E-796977061AB1}" destId="{8A94D49C-C9DF-4B74-8B5F-84E5264CA103}" srcOrd="0" destOrd="0" presId="urn:microsoft.com/office/officeart/2005/8/layout/hierarchy1"/>
    <dgm:cxn modelId="{5AF5FA69-55CD-4BA3-AC30-F864544F8A7A}" type="presOf" srcId="{7D8BFCB7-BACD-4F62-AE64-4351CD727B43}" destId="{1AC73BB1-36E4-4DC2-AECF-7E76097EBA1D}" srcOrd="0" destOrd="0" presId="urn:microsoft.com/office/officeart/2005/8/layout/hierarchy1"/>
    <dgm:cxn modelId="{B6B428D0-1214-43BE-A82E-F9BD0D2000A9}" type="presOf" srcId="{2D237947-87B4-436E-8C00-9D3EF7CD0C9C}" destId="{6C55CB17-115F-4BA3-ADEA-957C8C8A738D}" srcOrd="0" destOrd="0" presId="urn:microsoft.com/office/officeart/2005/8/layout/hierarchy1"/>
    <dgm:cxn modelId="{0DFA26EF-C543-4898-A320-5262F3EF70AF}" srcId="{7D8BFCB7-BACD-4F62-AE64-4351CD727B43}" destId="{3E66E7BD-BFC3-4DE3-9533-BD5D9E35AA48}" srcOrd="1" destOrd="0" parTransId="{73550633-B9D1-4739-99CE-4B0A198FEE1F}" sibTransId="{83149E6E-8D8D-491B-BDF2-229B495F18AD}"/>
    <dgm:cxn modelId="{574D62FD-1C6E-41FD-AD32-FC2D4AD3F557}" srcId="{7D8BFCB7-BACD-4F62-AE64-4351CD727B43}" destId="{B3B6EB51-0D91-4E41-967E-796977061AB1}" srcOrd="2" destOrd="0" parTransId="{13835FB7-71D6-4F98-9258-CE6CAD54E2D9}" sibTransId="{B536722A-B3ED-4D91-BC12-75E992A09F7C}"/>
    <dgm:cxn modelId="{74BFE914-3D3A-4B8D-AC53-5B72D1EA7C85}" type="presParOf" srcId="{1AC73BB1-36E4-4DC2-AECF-7E76097EBA1D}" destId="{7DC7D50E-70ED-40A2-8B28-84E12DD85848}" srcOrd="0" destOrd="0" presId="urn:microsoft.com/office/officeart/2005/8/layout/hierarchy1"/>
    <dgm:cxn modelId="{03FA8799-D233-43F4-B414-D6FE3FF895BD}" type="presParOf" srcId="{7DC7D50E-70ED-40A2-8B28-84E12DD85848}" destId="{EEC6B655-76A0-4A7D-86B3-E9E2B731CCF2}" srcOrd="0" destOrd="0" presId="urn:microsoft.com/office/officeart/2005/8/layout/hierarchy1"/>
    <dgm:cxn modelId="{D4BBB82B-24E8-4D59-B450-6A2AD7E30DCC}" type="presParOf" srcId="{EEC6B655-76A0-4A7D-86B3-E9E2B731CCF2}" destId="{05404FEA-AB80-4EBE-8929-C0A95EAC0623}" srcOrd="0" destOrd="0" presId="urn:microsoft.com/office/officeart/2005/8/layout/hierarchy1"/>
    <dgm:cxn modelId="{87CA5D5B-9AAB-4982-800D-B33948C24161}" type="presParOf" srcId="{EEC6B655-76A0-4A7D-86B3-E9E2B731CCF2}" destId="{6C55CB17-115F-4BA3-ADEA-957C8C8A738D}" srcOrd="1" destOrd="0" presId="urn:microsoft.com/office/officeart/2005/8/layout/hierarchy1"/>
    <dgm:cxn modelId="{B19B0EC4-2A74-4CA5-9995-F3A84EB69D8C}" type="presParOf" srcId="{7DC7D50E-70ED-40A2-8B28-84E12DD85848}" destId="{A8AF0A79-A329-476F-BF7E-A81A07F03E65}" srcOrd="1" destOrd="0" presId="urn:microsoft.com/office/officeart/2005/8/layout/hierarchy1"/>
    <dgm:cxn modelId="{1679223B-67A1-4989-8994-3DFA15666581}" type="presParOf" srcId="{1AC73BB1-36E4-4DC2-AECF-7E76097EBA1D}" destId="{A21115D8-8EFE-44A7-B959-1EABF94D5063}" srcOrd="1" destOrd="0" presId="urn:microsoft.com/office/officeart/2005/8/layout/hierarchy1"/>
    <dgm:cxn modelId="{495C313D-B1EF-4946-9331-BDF66F224FE1}" type="presParOf" srcId="{A21115D8-8EFE-44A7-B959-1EABF94D5063}" destId="{DEDA66AA-2456-49A0-8001-9C7B53220D25}" srcOrd="0" destOrd="0" presId="urn:microsoft.com/office/officeart/2005/8/layout/hierarchy1"/>
    <dgm:cxn modelId="{DF41A6D8-182C-4C9F-B102-BF71CF985DA8}" type="presParOf" srcId="{DEDA66AA-2456-49A0-8001-9C7B53220D25}" destId="{25C994EC-010A-4103-A7E2-92D207521645}" srcOrd="0" destOrd="0" presId="urn:microsoft.com/office/officeart/2005/8/layout/hierarchy1"/>
    <dgm:cxn modelId="{CB634372-EACE-4F2A-A8DA-A33665E60556}" type="presParOf" srcId="{DEDA66AA-2456-49A0-8001-9C7B53220D25}" destId="{24B6FE84-3352-4B45-80AE-6AFE4BD0CE2B}" srcOrd="1" destOrd="0" presId="urn:microsoft.com/office/officeart/2005/8/layout/hierarchy1"/>
    <dgm:cxn modelId="{2CA7D4D3-AC92-4591-972E-9E44BF0946A1}" type="presParOf" srcId="{A21115D8-8EFE-44A7-B959-1EABF94D5063}" destId="{365FDFFB-A2C6-43C7-95E6-F54F3BDDA31F}" srcOrd="1" destOrd="0" presId="urn:microsoft.com/office/officeart/2005/8/layout/hierarchy1"/>
    <dgm:cxn modelId="{10A942D0-F750-414B-AE0C-54D898BBCE10}" type="presParOf" srcId="{1AC73BB1-36E4-4DC2-AECF-7E76097EBA1D}" destId="{0A298003-614D-4B2E-AB5C-84D13FBE9627}" srcOrd="2" destOrd="0" presId="urn:microsoft.com/office/officeart/2005/8/layout/hierarchy1"/>
    <dgm:cxn modelId="{E331AA2C-29B4-4E3C-9B7D-47B827E51745}" type="presParOf" srcId="{0A298003-614D-4B2E-AB5C-84D13FBE9627}" destId="{B142ADDF-4043-4A7E-B4B3-C5397A574F5E}" srcOrd="0" destOrd="0" presId="urn:microsoft.com/office/officeart/2005/8/layout/hierarchy1"/>
    <dgm:cxn modelId="{3DE69461-A33D-4260-BAC2-99DC07549815}" type="presParOf" srcId="{B142ADDF-4043-4A7E-B4B3-C5397A574F5E}" destId="{E9A0E7A8-87BA-466A-8D4A-39FF20C99D9E}" srcOrd="0" destOrd="0" presId="urn:microsoft.com/office/officeart/2005/8/layout/hierarchy1"/>
    <dgm:cxn modelId="{E2682457-76AB-4314-BE6D-07486C6639C3}" type="presParOf" srcId="{B142ADDF-4043-4A7E-B4B3-C5397A574F5E}" destId="{8A94D49C-C9DF-4B74-8B5F-84E5264CA103}" srcOrd="1" destOrd="0" presId="urn:microsoft.com/office/officeart/2005/8/layout/hierarchy1"/>
    <dgm:cxn modelId="{C248A571-B7E8-45CC-BCB7-7A3DDBB602B6}" type="presParOf" srcId="{0A298003-614D-4B2E-AB5C-84D13FBE9627}" destId="{B35CF95E-07D4-40D4-8ACE-ADBC3CCD3A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58848B-66D8-40A2-BBC5-2B241C16A1D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19321D-EFDA-47BC-B3AF-55476AD7E763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(Deels) online programma met studenten van over de hele wereld! </a:t>
          </a:r>
          <a:endParaRPr lang="en-US"/>
        </a:p>
      </dgm:t>
    </dgm:pt>
    <dgm:pt modelId="{28DDEFF2-8BA6-4C90-B8C5-785C2636C884}" type="parTrans" cxnId="{40566A3C-14AF-47E8-9945-CCF904CFD882}">
      <dgm:prSet/>
      <dgm:spPr/>
      <dgm:t>
        <a:bodyPr/>
        <a:lstStyle/>
        <a:p>
          <a:endParaRPr lang="en-US"/>
        </a:p>
      </dgm:t>
    </dgm:pt>
    <dgm:pt modelId="{2A435CBE-D7AB-479C-A128-D974471A84C9}" type="sibTrans" cxnId="{40566A3C-14AF-47E8-9945-CCF904CFD882}">
      <dgm:prSet/>
      <dgm:spPr/>
      <dgm:t>
        <a:bodyPr/>
        <a:lstStyle/>
        <a:p>
          <a:endParaRPr lang="en-US"/>
        </a:p>
      </dgm:t>
    </dgm:pt>
    <dgm:pt modelId="{09E1FD62-3B14-4A0D-A7CC-BDDDE39FEE6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De webinars (Engels) en workshops (Nederlands) worden gegeven door een groep internationale professionals op gebied van duurzaamheid</a:t>
          </a:r>
          <a:endParaRPr lang="en-US"/>
        </a:p>
      </dgm:t>
    </dgm:pt>
    <dgm:pt modelId="{C80372CB-8F70-4546-BE42-9F8594B18584}" type="parTrans" cxnId="{1937BCEA-98BE-43EF-9136-B66FFE1963A1}">
      <dgm:prSet/>
      <dgm:spPr/>
      <dgm:t>
        <a:bodyPr/>
        <a:lstStyle/>
        <a:p>
          <a:endParaRPr lang="en-US"/>
        </a:p>
      </dgm:t>
    </dgm:pt>
    <dgm:pt modelId="{2414AB6B-6D9A-407A-9D4E-ADDB6805821A}" type="sibTrans" cxnId="{1937BCEA-98BE-43EF-9136-B66FFE1963A1}">
      <dgm:prSet/>
      <dgm:spPr/>
      <dgm:t>
        <a:bodyPr/>
        <a:lstStyle/>
        <a:p>
          <a:endParaRPr lang="en-US"/>
        </a:p>
      </dgm:t>
    </dgm:pt>
    <dgm:pt modelId="{E0892F87-71AC-4E82-8FEB-B2A3352A7E3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Je ontvangt een certificaat als bewijs van deelname</a:t>
          </a:r>
          <a:endParaRPr lang="en-US"/>
        </a:p>
      </dgm:t>
    </dgm:pt>
    <dgm:pt modelId="{32D88440-9054-4895-A322-8D500F945AE7}" type="parTrans" cxnId="{43779425-542E-498B-A725-54329FC8B632}">
      <dgm:prSet/>
      <dgm:spPr/>
      <dgm:t>
        <a:bodyPr/>
        <a:lstStyle/>
        <a:p>
          <a:endParaRPr lang="en-US"/>
        </a:p>
      </dgm:t>
    </dgm:pt>
    <dgm:pt modelId="{BAF2BB2A-0C27-4FB1-B412-BB7A7217638E}" type="sibTrans" cxnId="{43779425-542E-498B-A725-54329FC8B632}">
      <dgm:prSet/>
      <dgm:spPr/>
      <dgm:t>
        <a:bodyPr/>
        <a:lstStyle/>
        <a:p>
          <a:endParaRPr lang="en-US"/>
        </a:p>
      </dgm:t>
    </dgm:pt>
    <dgm:pt modelId="{72FC5A0D-FC71-43DB-92AE-6362F475CDF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25 September t/m 7 December</a:t>
          </a:r>
          <a:endParaRPr lang="en-US"/>
        </a:p>
      </dgm:t>
    </dgm:pt>
    <dgm:pt modelId="{A810E7C0-4894-4191-BC9D-32CF4BA6E0F7}" type="parTrans" cxnId="{1C0FFE40-736A-4A59-9198-E9CED5B0DD50}">
      <dgm:prSet/>
      <dgm:spPr/>
      <dgm:t>
        <a:bodyPr/>
        <a:lstStyle/>
        <a:p>
          <a:endParaRPr lang="en-US"/>
        </a:p>
      </dgm:t>
    </dgm:pt>
    <dgm:pt modelId="{47E9577B-4707-448E-BDF4-8D923BAD3F42}" type="sibTrans" cxnId="{1C0FFE40-736A-4A59-9198-E9CED5B0DD50}">
      <dgm:prSet/>
      <dgm:spPr/>
      <dgm:t>
        <a:bodyPr/>
        <a:lstStyle/>
        <a:p>
          <a:endParaRPr lang="en-US"/>
        </a:p>
      </dgm:t>
    </dgm:pt>
    <dgm:pt modelId="{C43BD7DB-16C4-4BE7-BB5A-DF0F71E6CCDB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11 weken op maandag</a:t>
          </a:r>
          <a:endParaRPr lang="en-US"/>
        </a:p>
      </dgm:t>
    </dgm:pt>
    <dgm:pt modelId="{C4DA1A7B-5E5E-4FC5-B8B8-3705C9693A9C}" type="parTrans" cxnId="{D3BA9E7E-E182-40CB-80BA-924494811BF8}">
      <dgm:prSet/>
      <dgm:spPr/>
      <dgm:t>
        <a:bodyPr/>
        <a:lstStyle/>
        <a:p>
          <a:endParaRPr lang="en-US"/>
        </a:p>
      </dgm:t>
    </dgm:pt>
    <dgm:pt modelId="{E25B7E4C-41BB-46BA-B6FB-BECE2F114C13}" type="sibTrans" cxnId="{D3BA9E7E-E182-40CB-80BA-924494811BF8}">
      <dgm:prSet/>
      <dgm:spPr/>
      <dgm:t>
        <a:bodyPr/>
        <a:lstStyle/>
        <a:p>
          <a:endParaRPr lang="en-US"/>
        </a:p>
      </dgm:t>
    </dgm:pt>
    <dgm:pt modelId="{72BFB2C3-4623-4FF2-BC61-467A6B28CB82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Ongeveer 3 uur per week</a:t>
          </a:r>
          <a:endParaRPr lang="en-US" dirty="0"/>
        </a:p>
      </dgm:t>
    </dgm:pt>
    <dgm:pt modelId="{18EE9A2F-BD22-471A-994B-5F7D6C1046B3}" type="parTrans" cxnId="{DBA5C9C5-C4A1-4A72-B451-938CF7B7180C}">
      <dgm:prSet/>
      <dgm:spPr/>
      <dgm:t>
        <a:bodyPr/>
        <a:lstStyle/>
        <a:p>
          <a:endParaRPr lang="en-US"/>
        </a:p>
      </dgm:t>
    </dgm:pt>
    <dgm:pt modelId="{C46B6C81-2C86-4B6A-AA8E-3D28293514EE}" type="sibTrans" cxnId="{DBA5C9C5-C4A1-4A72-B451-938CF7B7180C}">
      <dgm:prSet/>
      <dgm:spPr/>
      <dgm:t>
        <a:bodyPr/>
        <a:lstStyle/>
        <a:p>
          <a:endParaRPr lang="en-US"/>
        </a:p>
      </dgm:t>
    </dgm:pt>
    <dgm:pt modelId="{E5FA3172-8C6A-407A-91E1-8F12CB66DC9E}" type="pres">
      <dgm:prSet presAssocID="{5858848B-66D8-40A2-BBC5-2B241C16A1DC}" presName="root" presStyleCnt="0">
        <dgm:presLayoutVars>
          <dgm:dir/>
          <dgm:resizeHandles val="exact"/>
        </dgm:presLayoutVars>
      </dgm:prSet>
      <dgm:spPr/>
    </dgm:pt>
    <dgm:pt modelId="{53CB6E69-859E-4141-8CBA-28340E69A856}" type="pres">
      <dgm:prSet presAssocID="{E019321D-EFDA-47BC-B3AF-55476AD7E763}" presName="compNode" presStyleCnt="0"/>
      <dgm:spPr/>
    </dgm:pt>
    <dgm:pt modelId="{73EC0059-7897-4664-B808-837A5222E1E1}" type="pres">
      <dgm:prSet presAssocID="{E019321D-EFDA-47BC-B3AF-55476AD7E763}" presName="bgRect" presStyleLbl="bgShp" presStyleIdx="0" presStyleCnt="4"/>
      <dgm:spPr/>
    </dgm:pt>
    <dgm:pt modelId="{8A35E0E7-6044-4B04-AE0F-128292DD373C}" type="pres">
      <dgm:prSet presAssocID="{E019321D-EFDA-47BC-B3AF-55476AD7E76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aslokaal"/>
        </a:ext>
      </dgm:extLst>
    </dgm:pt>
    <dgm:pt modelId="{9B414F2C-C2E7-4916-8E86-86CE21A9C5A7}" type="pres">
      <dgm:prSet presAssocID="{E019321D-EFDA-47BC-B3AF-55476AD7E763}" presName="spaceRect" presStyleCnt="0"/>
      <dgm:spPr/>
    </dgm:pt>
    <dgm:pt modelId="{0B3A1573-2B3A-4D3F-A229-8DFB8E7D089C}" type="pres">
      <dgm:prSet presAssocID="{E019321D-EFDA-47BC-B3AF-55476AD7E763}" presName="parTx" presStyleLbl="revTx" presStyleIdx="0" presStyleCnt="5">
        <dgm:presLayoutVars>
          <dgm:chMax val="0"/>
          <dgm:chPref val="0"/>
        </dgm:presLayoutVars>
      </dgm:prSet>
      <dgm:spPr/>
    </dgm:pt>
    <dgm:pt modelId="{11540330-9EDD-4677-A63C-E8B61357890A}" type="pres">
      <dgm:prSet presAssocID="{2A435CBE-D7AB-479C-A128-D974471A84C9}" presName="sibTrans" presStyleCnt="0"/>
      <dgm:spPr/>
    </dgm:pt>
    <dgm:pt modelId="{9D9258AF-EAC9-4722-9B4D-CF3B31A40587}" type="pres">
      <dgm:prSet presAssocID="{09E1FD62-3B14-4A0D-A7CC-BDDDE39FEE64}" presName="compNode" presStyleCnt="0"/>
      <dgm:spPr/>
    </dgm:pt>
    <dgm:pt modelId="{D614681F-7A7A-4621-91EB-559A2F1E8526}" type="pres">
      <dgm:prSet presAssocID="{09E1FD62-3B14-4A0D-A7CC-BDDDE39FEE64}" presName="bgRect" presStyleLbl="bgShp" presStyleIdx="1" presStyleCnt="4"/>
      <dgm:spPr/>
    </dgm:pt>
    <dgm:pt modelId="{01470D26-1F79-4A71-9F62-AE78066E18EC}" type="pres">
      <dgm:prSet presAssocID="{09E1FD62-3B14-4A0D-A7CC-BDDDE39FEE6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24C7E64-E8EC-43F5-9633-3271E3B80D0F}" type="pres">
      <dgm:prSet presAssocID="{09E1FD62-3B14-4A0D-A7CC-BDDDE39FEE64}" presName="spaceRect" presStyleCnt="0"/>
      <dgm:spPr/>
    </dgm:pt>
    <dgm:pt modelId="{1F7C6692-DF3E-4E93-8C66-6B5CE9DD1665}" type="pres">
      <dgm:prSet presAssocID="{09E1FD62-3B14-4A0D-A7CC-BDDDE39FEE64}" presName="parTx" presStyleLbl="revTx" presStyleIdx="1" presStyleCnt="5">
        <dgm:presLayoutVars>
          <dgm:chMax val="0"/>
          <dgm:chPref val="0"/>
        </dgm:presLayoutVars>
      </dgm:prSet>
      <dgm:spPr/>
    </dgm:pt>
    <dgm:pt modelId="{1E7A3913-0B01-484D-AE4A-818604E3C86C}" type="pres">
      <dgm:prSet presAssocID="{2414AB6B-6D9A-407A-9D4E-ADDB6805821A}" presName="sibTrans" presStyleCnt="0"/>
      <dgm:spPr/>
    </dgm:pt>
    <dgm:pt modelId="{AF85C5E3-053D-4AA3-AE17-B790BEC3D24F}" type="pres">
      <dgm:prSet presAssocID="{E0892F87-71AC-4E82-8FEB-B2A3352A7E3C}" presName="compNode" presStyleCnt="0"/>
      <dgm:spPr/>
    </dgm:pt>
    <dgm:pt modelId="{630A9C2E-747E-438A-8601-96E935D16F46}" type="pres">
      <dgm:prSet presAssocID="{E0892F87-71AC-4E82-8FEB-B2A3352A7E3C}" presName="bgRect" presStyleLbl="bgShp" presStyleIdx="2" presStyleCnt="4"/>
      <dgm:spPr/>
    </dgm:pt>
    <dgm:pt modelId="{3B77504E-6397-42AC-B8F2-D62A6C54BB8F}" type="pres">
      <dgm:prSet presAssocID="{E0892F87-71AC-4E82-8FEB-B2A3352A7E3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t"/>
        </a:ext>
      </dgm:extLst>
    </dgm:pt>
    <dgm:pt modelId="{FD2A2974-2984-4822-9FAF-6A8A8CAB4DA0}" type="pres">
      <dgm:prSet presAssocID="{E0892F87-71AC-4E82-8FEB-B2A3352A7E3C}" presName="spaceRect" presStyleCnt="0"/>
      <dgm:spPr/>
    </dgm:pt>
    <dgm:pt modelId="{138E85AF-364A-48C3-99A9-67761CBB4260}" type="pres">
      <dgm:prSet presAssocID="{E0892F87-71AC-4E82-8FEB-B2A3352A7E3C}" presName="parTx" presStyleLbl="revTx" presStyleIdx="2" presStyleCnt="5">
        <dgm:presLayoutVars>
          <dgm:chMax val="0"/>
          <dgm:chPref val="0"/>
        </dgm:presLayoutVars>
      </dgm:prSet>
      <dgm:spPr/>
    </dgm:pt>
    <dgm:pt modelId="{0E36BD7A-8476-4B61-8FC1-686E704DFB86}" type="pres">
      <dgm:prSet presAssocID="{BAF2BB2A-0C27-4FB1-B412-BB7A7217638E}" presName="sibTrans" presStyleCnt="0"/>
      <dgm:spPr/>
    </dgm:pt>
    <dgm:pt modelId="{4C250579-0DDF-45A4-9532-B5F35E1C0320}" type="pres">
      <dgm:prSet presAssocID="{72FC5A0D-FC71-43DB-92AE-6362F475CDFC}" presName="compNode" presStyleCnt="0"/>
      <dgm:spPr/>
    </dgm:pt>
    <dgm:pt modelId="{E0EEE036-7A88-4806-BD5B-48065324F045}" type="pres">
      <dgm:prSet presAssocID="{72FC5A0D-FC71-43DB-92AE-6362F475CDFC}" presName="bgRect" presStyleLbl="bgShp" presStyleIdx="3" presStyleCnt="4"/>
      <dgm:spPr/>
    </dgm:pt>
    <dgm:pt modelId="{FF50854B-11F7-4D27-BF19-F22263A23723}" type="pres">
      <dgm:prSet presAssocID="{72FC5A0D-FC71-43DB-92AE-6362F475CDF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ok"/>
        </a:ext>
      </dgm:extLst>
    </dgm:pt>
    <dgm:pt modelId="{1AF711E2-92F8-4B1A-B72B-E55094EB2BE3}" type="pres">
      <dgm:prSet presAssocID="{72FC5A0D-FC71-43DB-92AE-6362F475CDFC}" presName="spaceRect" presStyleCnt="0"/>
      <dgm:spPr/>
    </dgm:pt>
    <dgm:pt modelId="{24328DFD-8A19-4E40-A0FF-28C1191497AC}" type="pres">
      <dgm:prSet presAssocID="{72FC5A0D-FC71-43DB-92AE-6362F475CDFC}" presName="parTx" presStyleLbl="revTx" presStyleIdx="3" presStyleCnt="5">
        <dgm:presLayoutVars>
          <dgm:chMax val="0"/>
          <dgm:chPref val="0"/>
        </dgm:presLayoutVars>
      </dgm:prSet>
      <dgm:spPr/>
    </dgm:pt>
    <dgm:pt modelId="{2ADF9412-8203-45C7-871C-3B2678D5AB2B}" type="pres">
      <dgm:prSet presAssocID="{72FC5A0D-FC71-43DB-92AE-6362F475CDFC}" presName="desTx" presStyleLbl="revTx" presStyleIdx="4" presStyleCnt="5">
        <dgm:presLayoutVars/>
      </dgm:prSet>
      <dgm:spPr/>
    </dgm:pt>
  </dgm:ptLst>
  <dgm:cxnLst>
    <dgm:cxn modelId="{43779425-542E-498B-A725-54329FC8B632}" srcId="{5858848B-66D8-40A2-BBC5-2B241C16A1DC}" destId="{E0892F87-71AC-4E82-8FEB-B2A3352A7E3C}" srcOrd="2" destOrd="0" parTransId="{32D88440-9054-4895-A322-8D500F945AE7}" sibTransId="{BAF2BB2A-0C27-4FB1-B412-BB7A7217638E}"/>
    <dgm:cxn modelId="{B318E22A-F18A-413F-AAE0-0EE71089A946}" type="presOf" srcId="{72BFB2C3-4623-4FF2-BC61-467A6B28CB82}" destId="{2ADF9412-8203-45C7-871C-3B2678D5AB2B}" srcOrd="0" destOrd="1" presId="urn:microsoft.com/office/officeart/2018/2/layout/IconVerticalSolidList"/>
    <dgm:cxn modelId="{40566A3C-14AF-47E8-9945-CCF904CFD882}" srcId="{5858848B-66D8-40A2-BBC5-2B241C16A1DC}" destId="{E019321D-EFDA-47BC-B3AF-55476AD7E763}" srcOrd="0" destOrd="0" parTransId="{28DDEFF2-8BA6-4C90-B8C5-785C2636C884}" sibTransId="{2A435CBE-D7AB-479C-A128-D974471A84C9}"/>
    <dgm:cxn modelId="{1C0FFE40-736A-4A59-9198-E9CED5B0DD50}" srcId="{5858848B-66D8-40A2-BBC5-2B241C16A1DC}" destId="{72FC5A0D-FC71-43DB-92AE-6362F475CDFC}" srcOrd="3" destOrd="0" parTransId="{A810E7C0-4894-4191-BC9D-32CF4BA6E0F7}" sibTransId="{47E9577B-4707-448E-BDF4-8D923BAD3F42}"/>
    <dgm:cxn modelId="{4D6ED84D-1AF7-4280-9524-AE37A18BA498}" type="presOf" srcId="{5858848B-66D8-40A2-BBC5-2B241C16A1DC}" destId="{E5FA3172-8C6A-407A-91E1-8F12CB66DC9E}" srcOrd="0" destOrd="0" presId="urn:microsoft.com/office/officeart/2018/2/layout/IconVerticalSolidList"/>
    <dgm:cxn modelId="{2179A354-1F70-4AEA-9466-F4E81BA0C3A4}" type="presOf" srcId="{C43BD7DB-16C4-4BE7-BB5A-DF0F71E6CCDB}" destId="{2ADF9412-8203-45C7-871C-3B2678D5AB2B}" srcOrd="0" destOrd="0" presId="urn:microsoft.com/office/officeart/2018/2/layout/IconVerticalSolidList"/>
    <dgm:cxn modelId="{D3BA9E7E-E182-40CB-80BA-924494811BF8}" srcId="{72FC5A0D-FC71-43DB-92AE-6362F475CDFC}" destId="{C43BD7DB-16C4-4BE7-BB5A-DF0F71E6CCDB}" srcOrd="0" destOrd="0" parTransId="{C4DA1A7B-5E5E-4FC5-B8B8-3705C9693A9C}" sibTransId="{E25B7E4C-41BB-46BA-B6FB-BECE2F114C13}"/>
    <dgm:cxn modelId="{AB2A4CA6-2149-4C7F-AD0B-89179A341D0F}" type="presOf" srcId="{E019321D-EFDA-47BC-B3AF-55476AD7E763}" destId="{0B3A1573-2B3A-4D3F-A229-8DFB8E7D089C}" srcOrd="0" destOrd="0" presId="urn:microsoft.com/office/officeart/2018/2/layout/IconVerticalSolidList"/>
    <dgm:cxn modelId="{3996EDB0-F0AF-475E-B846-E75E28187B06}" type="presOf" srcId="{09E1FD62-3B14-4A0D-A7CC-BDDDE39FEE64}" destId="{1F7C6692-DF3E-4E93-8C66-6B5CE9DD1665}" srcOrd="0" destOrd="0" presId="urn:microsoft.com/office/officeart/2018/2/layout/IconVerticalSolidList"/>
    <dgm:cxn modelId="{C39DB9B1-CF1F-40BA-8E29-275B13E7A21E}" type="presOf" srcId="{72FC5A0D-FC71-43DB-92AE-6362F475CDFC}" destId="{24328DFD-8A19-4E40-A0FF-28C1191497AC}" srcOrd="0" destOrd="0" presId="urn:microsoft.com/office/officeart/2018/2/layout/IconVerticalSolidList"/>
    <dgm:cxn modelId="{DBA5C9C5-C4A1-4A72-B451-938CF7B7180C}" srcId="{72FC5A0D-FC71-43DB-92AE-6362F475CDFC}" destId="{72BFB2C3-4623-4FF2-BC61-467A6B28CB82}" srcOrd="1" destOrd="0" parTransId="{18EE9A2F-BD22-471A-994B-5F7D6C1046B3}" sibTransId="{C46B6C81-2C86-4B6A-AA8E-3D28293514EE}"/>
    <dgm:cxn modelId="{3A84C6D5-FCAA-4AEE-90A3-328C95491992}" type="presOf" srcId="{E0892F87-71AC-4E82-8FEB-B2A3352A7E3C}" destId="{138E85AF-364A-48C3-99A9-67761CBB4260}" srcOrd="0" destOrd="0" presId="urn:microsoft.com/office/officeart/2018/2/layout/IconVerticalSolidList"/>
    <dgm:cxn modelId="{1937BCEA-98BE-43EF-9136-B66FFE1963A1}" srcId="{5858848B-66D8-40A2-BBC5-2B241C16A1DC}" destId="{09E1FD62-3B14-4A0D-A7CC-BDDDE39FEE64}" srcOrd="1" destOrd="0" parTransId="{C80372CB-8F70-4546-BE42-9F8594B18584}" sibTransId="{2414AB6B-6D9A-407A-9D4E-ADDB6805821A}"/>
    <dgm:cxn modelId="{BDCEF1D5-DAF9-4394-93D4-ABE07C4A85C2}" type="presParOf" srcId="{E5FA3172-8C6A-407A-91E1-8F12CB66DC9E}" destId="{53CB6E69-859E-4141-8CBA-28340E69A856}" srcOrd="0" destOrd="0" presId="urn:microsoft.com/office/officeart/2018/2/layout/IconVerticalSolidList"/>
    <dgm:cxn modelId="{4A75562D-B4DA-4F79-98A9-D4F9DD6060E6}" type="presParOf" srcId="{53CB6E69-859E-4141-8CBA-28340E69A856}" destId="{73EC0059-7897-4664-B808-837A5222E1E1}" srcOrd="0" destOrd="0" presId="urn:microsoft.com/office/officeart/2018/2/layout/IconVerticalSolidList"/>
    <dgm:cxn modelId="{AAEFDB21-10FE-4047-AC78-04D78CEE4B44}" type="presParOf" srcId="{53CB6E69-859E-4141-8CBA-28340E69A856}" destId="{8A35E0E7-6044-4B04-AE0F-128292DD373C}" srcOrd="1" destOrd="0" presId="urn:microsoft.com/office/officeart/2018/2/layout/IconVerticalSolidList"/>
    <dgm:cxn modelId="{D744413F-CDA9-422A-B125-6B56D7985F14}" type="presParOf" srcId="{53CB6E69-859E-4141-8CBA-28340E69A856}" destId="{9B414F2C-C2E7-4916-8E86-86CE21A9C5A7}" srcOrd="2" destOrd="0" presId="urn:microsoft.com/office/officeart/2018/2/layout/IconVerticalSolidList"/>
    <dgm:cxn modelId="{E0CC1AE2-FC70-4EF7-AFA3-9FF95F6078DF}" type="presParOf" srcId="{53CB6E69-859E-4141-8CBA-28340E69A856}" destId="{0B3A1573-2B3A-4D3F-A229-8DFB8E7D089C}" srcOrd="3" destOrd="0" presId="urn:microsoft.com/office/officeart/2018/2/layout/IconVerticalSolidList"/>
    <dgm:cxn modelId="{A634A4B1-2865-486A-B01B-BA20B1A60BFD}" type="presParOf" srcId="{E5FA3172-8C6A-407A-91E1-8F12CB66DC9E}" destId="{11540330-9EDD-4677-A63C-E8B61357890A}" srcOrd="1" destOrd="0" presId="urn:microsoft.com/office/officeart/2018/2/layout/IconVerticalSolidList"/>
    <dgm:cxn modelId="{D07BD584-1BD9-4D4A-B303-90471DCF4D71}" type="presParOf" srcId="{E5FA3172-8C6A-407A-91E1-8F12CB66DC9E}" destId="{9D9258AF-EAC9-4722-9B4D-CF3B31A40587}" srcOrd="2" destOrd="0" presId="urn:microsoft.com/office/officeart/2018/2/layout/IconVerticalSolidList"/>
    <dgm:cxn modelId="{56102AD8-3328-4045-946A-118D430DA06F}" type="presParOf" srcId="{9D9258AF-EAC9-4722-9B4D-CF3B31A40587}" destId="{D614681F-7A7A-4621-91EB-559A2F1E8526}" srcOrd="0" destOrd="0" presId="urn:microsoft.com/office/officeart/2018/2/layout/IconVerticalSolidList"/>
    <dgm:cxn modelId="{F95E0DBA-3EC1-4F04-8546-6F8E147F126D}" type="presParOf" srcId="{9D9258AF-EAC9-4722-9B4D-CF3B31A40587}" destId="{01470D26-1F79-4A71-9F62-AE78066E18EC}" srcOrd="1" destOrd="0" presId="urn:microsoft.com/office/officeart/2018/2/layout/IconVerticalSolidList"/>
    <dgm:cxn modelId="{CA11A419-EC6E-46A0-B37D-ED401BCDCF91}" type="presParOf" srcId="{9D9258AF-EAC9-4722-9B4D-CF3B31A40587}" destId="{224C7E64-E8EC-43F5-9633-3271E3B80D0F}" srcOrd="2" destOrd="0" presId="urn:microsoft.com/office/officeart/2018/2/layout/IconVerticalSolidList"/>
    <dgm:cxn modelId="{1F50C4F6-87A7-4B5C-99EA-E8580341146C}" type="presParOf" srcId="{9D9258AF-EAC9-4722-9B4D-CF3B31A40587}" destId="{1F7C6692-DF3E-4E93-8C66-6B5CE9DD1665}" srcOrd="3" destOrd="0" presId="urn:microsoft.com/office/officeart/2018/2/layout/IconVerticalSolidList"/>
    <dgm:cxn modelId="{1EAA36BF-EBA2-4241-9AA0-BDD6F58A40EF}" type="presParOf" srcId="{E5FA3172-8C6A-407A-91E1-8F12CB66DC9E}" destId="{1E7A3913-0B01-484D-AE4A-818604E3C86C}" srcOrd="3" destOrd="0" presId="urn:microsoft.com/office/officeart/2018/2/layout/IconVerticalSolidList"/>
    <dgm:cxn modelId="{4A4798B1-C777-45C7-85E9-887F70F553EF}" type="presParOf" srcId="{E5FA3172-8C6A-407A-91E1-8F12CB66DC9E}" destId="{AF85C5E3-053D-4AA3-AE17-B790BEC3D24F}" srcOrd="4" destOrd="0" presId="urn:microsoft.com/office/officeart/2018/2/layout/IconVerticalSolidList"/>
    <dgm:cxn modelId="{66D23927-E842-4055-AE03-E3C97DA21A0B}" type="presParOf" srcId="{AF85C5E3-053D-4AA3-AE17-B790BEC3D24F}" destId="{630A9C2E-747E-438A-8601-96E935D16F46}" srcOrd="0" destOrd="0" presId="urn:microsoft.com/office/officeart/2018/2/layout/IconVerticalSolidList"/>
    <dgm:cxn modelId="{0749AB23-436E-41FC-B32E-DFCA8E7502EF}" type="presParOf" srcId="{AF85C5E3-053D-4AA3-AE17-B790BEC3D24F}" destId="{3B77504E-6397-42AC-B8F2-D62A6C54BB8F}" srcOrd="1" destOrd="0" presId="urn:microsoft.com/office/officeart/2018/2/layout/IconVerticalSolidList"/>
    <dgm:cxn modelId="{E0C6D12E-43B5-4DA5-A3C7-1CAF1FFE092E}" type="presParOf" srcId="{AF85C5E3-053D-4AA3-AE17-B790BEC3D24F}" destId="{FD2A2974-2984-4822-9FAF-6A8A8CAB4DA0}" srcOrd="2" destOrd="0" presId="urn:microsoft.com/office/officeart/2018/2/layout/IconVerticalSolidList"/>
    <dgm:cxn modelId="{0E69B444-B641-4B89-B27E-9F437A5AA737}" type="presParOf" srcId="{AF85C5E3-053D-4AA3-AE17-B790BEC3D24F}" destId="{138E85AF-364A-48C3-99A9-67761CBB4260}" srcOrd="3" destOrd="0" presId="urn:microsoft.com/office/officeart/2018/2/layout/IconVerticalSolidList"/>
    <dgm:cxn modelId="{EA51040D-748F-4B5D-968B-66956DD35B92}" type="presParOf" srcId="{E5FA3172-8C6A-407A-91E1-8F12CB66DC9E}" destId="{0E36BD7A-8476-4B61-8FC1-686E704DFB86}" srcOrd="5" destOrd="0" presId="urn:microsoft.com/office/officeart/2018/2/layout/IconVerticalSolidList"/>
    <dgm:cxn modelId="{F93869F7-18AA-44A2-8DBE-3D09A8F0FE29}" type="presParOf" srcId="{E5FA3172-8C6A-407A-91E1-8F12CB66DC9E}" destId="{4C250579-0DDF-45A4-9532-B5F35E1C0320}" srcOrd="6" destOrd="0" presId="urn:microsoft.com/office/officeart/2018/2/layout/IconVerticalSolidList"/>
    <dgm:cxn modelId="{604B5027-CA0B-4E64-B45E-B109ED4BF789}" type="presParOf" srcId="{4C250579-0DDF-45A4-9532-B5F35E1C0320}" destId="{E0EEE036-7A88-4806-BD5B-48065324F045}" srcOrd="0" destOrd="0" presId="urn:microsoft.com/office/officeart/2018/2/layout/IconVerticalSolidList"/>
    <dgm:cxn modelId="{59C5F31C-F6A1-4689-AB7D-DC0FD07E1ADB}" type="presParOf" srcId="{4C250579-0DDF-45A4-9532-B5F35E1C0320}" destId="{FF50854B-11F7-4D27-BF19-F22263A23723}" srcOrd="1" destOrd="0" presId="urn:microsoft.com/office/officeart/2018/2/layout/IconVerticalSolidList"/>
    <dgm:cxn modelId="{A1058EAF-C5C4-4A96-B661-3D4F8223764C}" type="presParOf" srcId="{4C250579-0DDF-45A4-9532-B5F35E1C0320}" destId="{1AF711E2-92F8-4B1A-B72B-E55094EB2BE3}" srcOrd="2" destOrd="0" presId="urn:microsoft.com/office/officeart/2018/2/layout/IconVerticalSolidList"/>
    <dgm:cxn modelId="{2716BF77-BBF5-4A9A-B886-66BE6ED8CCF0}" type="presParOf" srcId="{4C250579-0DDF-45A4-9532-B5F35E1C0320}" destId="{24328DFD-8A19-4E40-A0FF-28C1191497AC}" srcOrd="3" destOrd="0" presId="urn:microsoft.com/office/officeart/2018/2/layout/IconVerticalSolidList"/>
    <dgm:cxn modelId="{6972D53A-2039-457F-B530-9B7A5BA17C8D}" type="presParOf" srcId="{4C250579-0DDF-45A4-9532-B5F35E1C0320}" destId="{2ADF9412-8203-45C7-871C-3B2678D5AB2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CE2FA-57AF-4CA2-BF01-A44F9102BE0A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A8AD1-3167-401A-BE64-0CA725007581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5301D-CDB0-42B0-8966-5B7A2D384F52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000" kern="1200"/>
            <a:t>Wekelijks coach uur met klas</a:t>
          </a:r>
          <a:endParaRPr lang="en-US" sz="2000" kern="1200"/>
        </a:p>
      </dsp:txBody>
      <dsp:txXfrm>
        <a:off x="75768" y="3053169"/>
        <a:ext cx="3093750" cy="720000"/>
      </dsp:txXfrm>
    </dsp:sp>
    <dsp:sp modelId="{8A32BD84-7337-4101-8FBD-478A0EA22ED6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6825A-9064-4143-B82B-52055571CE8E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70C22-335F-4E53-8EC4-DD43B48F2785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000" kern="1200"/>
            <a:t>Individuele gesprekken </a:t>
          </a:r>
          <a:endParaRPr lang="en-US" sz="2000" kern="1200"/>
        </a:p>
      </dsp:txBody>
      <dsp:txXfrm>
        <a:off x="3710925" y="3053169"/>
        <a:ext cx="3093750" cy="720000"/>
      </dsp:txXfrm>
    </dsp:sp>
    <dsp:sp modelId="{593D9DC2-3C90-4A1F-AB0B-AA7F801B5B51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A8CB7-4537-41A5-BCAE-6BDF2771BDEC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9882F-366F-4958-AD04-35FE5AAC7417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000" kern="1200"/>
            <a:t>Hulp bij persoonlijke en onderwijs zaken </a:t>
          </a:r>
          <a:endParaRPr lang="en-US" sz="2000" kern="1200"/>
        </a:p>
      </dsp:txBody>
      <dsp:txXfrm>
        <a:off x="7346081" y="3053169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04FEA-AB80-4EBE-8929-C0A95EAC0623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5CB17-115F-4BA3-ADEA-957C8C8A738D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Eigen verantwoordelijkheid</a:t>
          </a:r>
          <a:endParaRPr lang="en-US" sz="2100" kern="1200"/>
        </a:p>
      </dsp:txBody>
      <dsp:txXfrm>
        <a:off x="383617" y="1447754"/>
        <a:ext cx="2847502" cy="1768010"/>
      </dsp:txXfrm>
    </dsp:sp>
    <dsp:sp modelId="{25C994EC-010A-4103-A7E2-92D207521645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6FE84-3352-4B45-80AE-6AFE4BD0CE2B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Een volwassen houding </a:t>
          </a:r>
          <a:endParaRPr lang="en-US" sz="2100" kern="1200"/>
        </a:p>
      </dsp:txBody>
      <dsp:txXfrm>
        <a:off x="3998355" y="1447754"/>
        <a:ext cx="2847502" cy="1768010"/>
      </dsp:txXfrm>
    </dsp:sp>
    <dsp:sp modelId="{E9A0E7A8-87BA-466A-8D4A-39FF20C99D9E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4D49C-C9DF-4B74-8B5F-84E5264CA103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Inzet en gezelligheid</a:t>
          </a:r>
          <a:r>
            <a:rPr lang="nl-NL" sz="2100" kern="1200">
              <a:sym typeface="Wingdings" panose="05000000000000000000" pitchFamily="2" charset="2"/>
            </a:rPr>
            <a:t></a:t>
          </a:r>
          <a:r>
            <a:rPr lang="nl-NL" sz="2100" kern="1200"/>
            <a:t> </a:t>
          </a:r>
          <a:endParaRPr lang="en-US" sz="2100" kern="1200"/>
        </a:p>
      </dsp:txBody>
      <dsp:txXfrm>
        <a:off x="7613092" y="1447754"/>
        <a:ext cx="2847502" cy="1768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C0059-7897-4664-B808-837A5222E1E1}">
      <dsp:nvSpPr>
        <dsp:cNvPr id="0" name=""/>
        <dsp:cNvSpPr/>
      </dsp:nvSpPr>
      <dsp:spPr>
        <a:xfrm>
          <a:off x="0" y="1601"/>
          <a:ext cx="10515600" cy="8119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5E0E7-6044-4B04-AE0F-128292DD373C}">
      <dsp:nvSpPr>
        <dsp:cNvPr id="0" name=""/>
        <dsp:cNvSpPr/>
      </dsp:nvSpPr>
      <dsp:spPr>
        <a:xfrm>
          <a:off x="245600" y="184280"/>
          <a:ext cx="446546" cy="4465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A1573-2B3A-4D3F-A229-8DFB8E7D089C}">
      <dsp:nvSpPr>
        <dsp:cNvPr id="0" name=""/>
        <dsp:cNvSpPr/>
      </dsp:nvSpPr>
      <dsp:spPr>
        <a:xfrm>
          <a:off x="937747" y="1601"/>
          <a:ext cx="9577852" cy="81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26" tIns="85926" rIns="85926" bIns="859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(Deels) online programma met studenten van over de hele wereld! </a:t>
          </a:r>
          <a:endParaRPr lang="en-US" sz="2000" kern="1200"/>
        </a:p>
      </dsp:txBody>
      <dsp:txXfrm>
        <a:off x="937747" y="1601"/>
        <a:ext cx="9577852" cy="811902"/>
      </dsp:txXfrm>
    </dsp:sp>
    <dsp:sp modelId="{D614681F-7A7A-4621-91EB-559A2F1E8526}">
      <dsp:nvSpPr>
        <dsp:cNvPr id="0" name=""/>
        <dsp:cNvSpPr/>
      </dsp:nvSpPr>
      <dsp:spPr>
        <a:xfrm>
          <a:off x="0" y="1016480"/>
          <a:ext cx="10515600" cy="8119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70D26-1F79-4A71-9F62-AE78066E18EC}">
      <dsp:nvSpPr>
        <dsp:cNvPr id="0" name=""/>
        <dsp:cNvSpPr/>
      </dsp:nvSpPr>
      <dsp:spPr>
        <a:xfrm>
          <a:off x="245600" y="1199158"/>
          <a:ext cx="446546" cy="4465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C6692-DF3E-4E93-8C66-6B5CE9DD1665}">
      <dsp:nvSpPr>
        <dsp:cNvPr id="0" name=""/>
        <dsp:cNvSpPr/>
      </dsp:nvSpPr>
      <dsp:spPr>
        <a:xfrm>
          <a:off x="937747" y="1016480"/>
          <a:ext cx="9577852" cy="81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26" tIns="85926" rIns="85926" bIns="859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De webinars (Engels) en workshops (Nederlands) worden gegeven door een groep internationale professionals op gebied van duurzaamheid</a:t>
          </a:r>
          <a:endParaRPr lang="en-US" sz="2000" kern="1200"/>
        </a:p>
      </dsp:txBody>
      <dsp:txXfrm>
        <a:off x="937747" y="1016480"/>
        <a:ext cx="9577852" cy="811902"/>
      </dsp:txXfrm>
    </dsp:sp>
    <dsp:sp modelId="{630A9C2E-747E-438A-8601-96E935D16F46}">
      <dsp:nvSpPr>
        <dsp:cNvPr id="0" name=""/>
        <dsp:cNvSpPr/>
      </dsp:nvSpPr>
      <dsp:spPr>
        <a:xfrm>
          <a:off x="0" y="2031358"/>
          <a:ext cx="10515600" cy="8119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7504E-6397-42AC-B8F2-D62A6C54BB8F}">
      <dsp:nvSpPr>
        <dsp:cNvPr id="0" name=""/>
        <dsp:cNvSpPr/>
      </dsp:nvSpPr>
      <dsp:spPr>
        <a:xfrm>
          <a:off x="245600" y="2214036"/>
          <a:ext cx="446546" cy="4465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E85AF-364A-48C3-99A9-67761CBB4260}">
      <dsp:nvSpPr>
        <dsp:cNvPr id="0" name=""/>
        <dsp:cNvSpPr/>
      </dsp:nvSpPr>
      <dsp:spPr>
        <a:xfrm>
          <a:off x="937747" y="2031358"/>
          <a:ext cx="9577852" cy="81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26" tIns="85926" rIns="85926" bIns="859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Je ontvangt een certificaat als bewijs van deelname</a:t>
          </a:r>
          <a:endParaRPr lang="en-US" sz="2000" kern="1200"/>
        </a:p>
      </dsp:txBody>
      <dsp:txXfrm>
        <a:off x="937747" y="2031358"/>
        <a:ext cx="9577852" cy="811902"/>
      </dsp:txXfrm>
    </dsp:sp>
    <dsp:sp modelId="{E0EEE036-7A88-4806-BD5B-48065324F045}">
      <dsp:nvSpPr>
        <dsp:cNvPr id="0" name=""/>
        <dsp:cNvSpPr/>
      </dsp:nvSpPr>
      <dsp:spPr>
        <a:xfrm>
          <a:off x="0" y="3046237"/>
          <a:ext cx="10515600" cy="8119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0854B-11F7-4D27-BF19-F22263A23723}">
      <dsp:nvSpPr>
        <dsp:cNvPr id="0" name=""/>
        <dsp:cNvSpPr/>
      </dsp:nvSpPr>
      <dsp:spPr>
        <a:xfrm>
          <a:off x="245600" y="3228915"/>
          <a:ext cx="446546" cy="4465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28DFD-8A19-4E40-A0FF-28C1191497AC}">
      <dsp:nvSpPr>
        <dsp:cNvPr id="0" name=""/>
        <dsp:cNvSpPr/>
      </dsp:nvSpPr>
      <dsp:spPr>
        <a:xfrm>
          <a:off x="937747" y="3046237"/>
          <a:ext cx="4732020" cy="81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26" tIns="85926" rIns="85926" bIns="859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25 September t/m 7 December</a:t>
          </a:r>
          <a:endParaRPr lang="en-US" sz="2000" kern="1200"/>
        </a:p>
      </dsp:txBody>
      <dsp:txXfrm>
        <a:off x="937747" y="3046237"/>
        <a:ext cx="4732020" cy="811902"/>
      </dsp:txXfrm>
    </dsp:sp>
    <dsp:sp modelId="{2ADF9412-8203-45C7-871C-3B2678D5AB2B}">
      <dsp:nvSpPr>
        <dsp:cNvPr id="0" name=""/>
        <dsp:cNvSpPr/>
      </dsp:nvSpPr>
      <dsp:spPr>
        <a:xfrm>
          <a:off x="5669767" y="3046237"/>
          <a:ext cx="4845832" cy="81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26" tIns="85926" rIns="85926" bIns="8592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11 weken op maandag</a:t>
          </a:r>
          <a:endParaRPr lang="en-US" sz="1500" kern="1200"/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Ongeveer 3 uur per week</a:t>
          </a:r>
          <a:endParaRPr lang="en-US" sz="1500" kern="1200" dirty="0"/>
        </a:p>
      </dsp:txBody>
      <dsp:txXfrm>
        <a:off x="5669767" y="3046237"/>
        <a:ext cx="4845832" cy="811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C27BB-C1D0-44A5-9435-6B74E053EED4}" type="datetimeFigureOut">
              <a:rPr lang="nl-NL" smtClean="0"/>
              <a:t>28-8-2020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367F5-B60F-482C-B7A5-F70B20B8DA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26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Kennismakingsspel? Even aangeven welke ‘groepen’ we in het leerjaar hebben? (regulier, doubleurs </a:t>
            </a:r>
            <a:r>
              <a:rPr lang="nl-NL" err="1"/>
              <a:t>etc</a:t>
            </a:r>
            <a:r>
              <a:rPr lang="nl-NL"/>
              <a:t>?)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367F5-B60F-482C-B7A5-F70B20B8DA4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583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1,5 meter</a:t>
            </a:r>
          </a:p>
          <a:p>
            <a:r>
              <a:rPr lang="nl-NL"/>
              <a:t>Online </a:t>
            </a:r>
            <a:r>
              <a:rPr lang="nl-NL" err="1"/>
              <a:t>vs</a:t>
            </a:r>
            <a:r>
              <a:rPr lang="nl-NL"/>
              <a:t> offline </a:t>
            </a:r>
          </a:p>
          <a:p>
            <a:r>
              <a:rPr lang="nl-NL"/>
              <a:t>Indeling gebouw</a:t>
            </a:r>
          </a:p>
          <a:p>
            <a:r>
              <a:rPr lang="nl-NL"/>
              <a:t>Pauzes </a:t>
            </a:r>
          </a:p>
          <a:p>
            <a:r>
              <a:rPr lang="nl-NL"/>
              <a:t>Verantwoordelijkheid studenten!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367F5-B60F-482C-B7A5-F70B20B8DA4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5944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Eigen verantwoordelijkheid: houd je eigen voortgang bij! </a:t>
            </a:r>
          </a:p>
          <a:p>
            <a:r>
              <a:rPr lang="nl-NL"/>
              <a:t>Volwassen houding: omgang Corona regels, offline/online lessen 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367F5-B60F-482C-B7A5-F70B20B8DA4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88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367F5-B60F-482C-B7A5-F70B20B8DA4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186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02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83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1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48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94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84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66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40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4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97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40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3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37" r:id="rId6"/>
    <p:sldLayoutId id="2147483733" r:id="rId7"/>
    <p:sldLayoutId id="2147483734" r:id="rId8"/>
    <p:sldLayoutId id="2147483735" r:id="rId9"/>
    <p:sldLayoutId id="2147483736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Stayeren" TargetMode="External"/><Relationship Id="rId2" Type="http://schemas.openxmlformats.org/officeDocument/2006/relationships/hyperlink" Target="https://nl.wikipedia.org/wiki/Wielrenn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l.wikipedia.org/wiki/Gangmaakmoto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239024-8EBB-46D2-9F73-4730E1E8C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124988"/>
            <a:ext cx="4425962" cy="2387600"/>
          </a:xfrm>
        </p:spPr>
        <p:txBody>
          <a:bodyPr>
            <a:normAutofit/>
          </a:bodyPr>
          <a:lstStyle/>
          <a:p>
            <a:pPr algn="l"/>
            <a:r>
              <a:rPr lang="nl-NL"/>
              <a:t>Een nieuw schooljaar!!!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2D73701-8824-479B-A41E-C91136BB2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802" y="3836712"/>
            <a:ext cx="4730434" cy="1655762"/>
          </a:xfrm>
        </p:spPr>
        <p:txBody>
          <a:bodyPr>
            <a:normAutofit/>
          </a:bodyPr>
          <a:lstStyle/>
          <a:p>
            <a:pPr algn="l"/>
            <a:r>
              <a:rPr lang="nl-NL"/>
              <a:t>Wat gezelligheid en wat serieus met Machiel en Marieke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38200-646D-4FE3-982C-07563F20CD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0" r="2039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931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456382-2548-42A8-9434-2CF09500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8" y="1370171"/>
            <a:ext cx="508558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Brain en Bootcamp		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24703" y="541034"/>
            <a:ext cx="931930" cy="9066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Tijdelijke aanduiding voor inhoud 4" descr="Afbeelding met gras, persoon, buiten, kind&#10;&#10;Automatisch gegenereerde beschrijving">
            <a:extLst>
              <a:ext uri="{FF2B5EF4-FFF2-40B4-BE49-F238E27FC236}">
                <a16:creationId xmlns:a16="http://schemas.microsoft.com/office/drawing/2014/main" id="{B63A004D-1554-40FD-9E2D-5C17C8C24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65" r="5035"/>
          <a:stretch/>
        </p:blipFill>
        <p:spPr>
          <a:xfrm>
            <a:off x="6041841" y="413674"/>
            <a:ext cx="4123157" cy="4123157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501" y="3865664"/>
            <a:ext cx="739429" cy="73942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 descr="Afbeelding met persoon, gras, buiten, mensen&#10;&#10;Automatisch gegenereerde beschrijving">
            <a:extLst>
              <a:ext uri="{FF2B5EF4-FFF2-40B4-BE49-F238E27FC236}">
                <a16:creationId xmlns:a16="http://schemas.microsoft.com/office/drawing/2014/main" id="{4644EB01-E041-4D38-8F12-2256A24C1E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16" r="2" b="16286"/>
          <a:stretch/>
        </p:blipFill>
        <p:spPr>
          <a:xfrm>
            <a:off x="8695537" y="3158548"/>
            <a:ext cx="3047542" cy="3047542"/>
          </a:xfrm>
          <a:custGeom>
            <a:avLst/>
            <a:gdLst/>
            <a:ahLst/>
            <a:cxnLst/>
            <a:rect l="l" t="t" r="r" b="b"/>
            <a:pathLst>
              <a:path w="2283868" h="2283868">
                <a:moveTo>
                  <a:pt x="1141934" y="0"/>
                </a:moveTo>
                <a:cubicBezTo>
                  <a:pt x="1772607" y="0"/>
                  <a:pt x="2283868" y="511261"/>
                  <a:pt x="2283868" y="1141934"/>
                </a:cubicBezTo>
                <a:cubicBezTo>
                  <a:pt x="2283868" y="1772607"/>
                  <a:pt x="1772607" y="2283868"/>
                  <a:pt x="1141934" y="2283868"/>
                </a:cubicBezTo>
                <a:cubicBezTo>
                  <a:pt x="511261" y="2283868"/>
                  <a:pt x="0" y="1772607"/>
                  <a:pt x="0" y="1141934"/>
                </a:cubicBezTo>
                <a:cubicBezTo>
                  <a:pt x="0" y="511261"/>
                  <a:pt x="511261" y="0"/>
                  <a:pt x="11419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919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50B4CC-ACCC-474B-9F4B-C710CC41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nl-NL"/>
              <a:t>Brain &amp; Bootcamp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5E8EBC-253C-46AE-9048-B51CFE97A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nl-NL"/>
              <a:t>15 en 16 september </a:t>
            </a:r>
          </a:p>
          <a:p>
            <a:r>
              <a:rPr lang="nl-NL"/>
              <a:t>Fysiek &amp; mentale boost voor nu, dit jaar en je vervolgopleiding!</a:t>
            </a:r>
          </a:p>
          <a:p>
            <a:endParaRPr lang="nl-NL"/>
          </a:p>
          <a:p>
            <a:r>
              <a:rPr lang="nl-NL"/>
              <a:t>Geen lessen… juist even wat anders. </a:t>
            </a:r>
          </a:p>
          <a:p>
            <a:endParaRPr lang="nl-NL"/>
          </a:p>
          <a:p>
            <a:pPr marL="0" indent="0">
              <a:buNone/>
            </a:pPr>
            <a:endParaRPr lang="nl-NL"/>
          </a:p>
          <a:p>
            <a:endParaRPr lang="nl-NL"/>
          </a:p>
          <a:p>
            <a:pPr marL="0" indent="0">
              <a:buNone/>
            </a:pPr>
            <a:endParaRPr lang="nl-NL"/>
          </a:p>
          <a:p>
            <a:endParaRPr lang="nl-NL"/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  <p:pic>
        <p:nvPicPr>
          <p:cNvPr id="1026" name="Picture 2" descr="Tweedaagse Innovatie Bootcamp – Cleantech Center">
            <a:extLst>
              <a:ext uri="{FF2B5EF4-FFF2-40B4-BE49-F238E27FC236}">
                <a16:creationId xmlns:a16="http://schemas.microsoft.com/office/drawing/2014/main" id="{E45FFC5B-09A1-4115-BE64-85C2E31F5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0" r="30351" b="-1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Oval 72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576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6234AF-DE4A-408A-B707-06966E1D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77" y="1370170"/>
            <a:ext cx="621918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Excellence program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008B95-E821-439C-B3FE-7FE8338C3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818" y="3849846"/>
            <a:ext cx="5085580" cy="97275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Werk samen in een </a:t>
            </a:r>
            <a:r>
              <a:rPr lang="nl-NL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(internationale) groepje aan een workshop over duurzame ontwikkeling én voer deze uit!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Strategies for delivering on the Sustainable Development Goals ...">
            <a:extLst>
              <a:ext uri="{FF2B5EF4-FFF2-40B4-BE49-F238E27FC236}">
                <a16:creationId xmlns:a16="http://schemas.microsoft.com/office/drawing/2014/main" id="{0A9704F4-ABED-4C4F-AC41-026AB46EB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627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CC931-40F4-487D-B942-43AB62ED8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houdt het in?</a:t>
            </a:r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EA042730-DA22-48ED-B383-80A0E425B7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85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D72040F4-CC10-43EB-A746-74F49D9593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5210" y="677355"/>
            <a:ext cx="1420491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29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: Shape 70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4" name="Arc 72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74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Jaar 3 | Voeding &amp; gezond leven | Aeres Hogeschool">
            <a:extLst>
              <a:ext uri="{FF2B5EF4-FFF2-40B4-BE49-F238E27FC236}">
                <a16:creationId xmlns:a16="http://schemas.microsoft.com/office/drawing/2014/main" id="{A6D4BF9F-08A6-44DD-A6FB-E752430F2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2" b="2216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Oval 76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5A2A18-29EB-4CCA-B97F-1589B6292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192" y="1221176"/>
            <a:ext cx="5037616" cy="13646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Buitenlandstage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A136E1-1875-4854-807E-C38A763D8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192" y="3039186"/>
            <a:ext cx="5037616" cy="165576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alleen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mogelijk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naar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land met </a:t>
            </a:r>
            <a:r>
              <a:rPr lang="en-US" sz="2400" b="1" kern="1200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groen</a:t>
            </a:r>
            <a:r>
              <a:rPr lang="en-US" sz="2400" b="1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reisadvies</a:t>
            </a:r>
            <a:endParaRPr lang="en-US" sz="2400" b="1" kern="1200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kern="1200" dirty="0">
                <a:latin typeface="+mn-lt"/>
                <a:ea typeface="+mn-ea"/>
                <a:cs typeface="+mn-cs"/>
              </a:rPr>
              <a:t>Checklist </a:t>
            </a:r>
            <a:r>
              <a:rPr lang="en-US" sz="2400" kern="1200" dirty="0" err="1">
                <a:latin typeface="+mn-lt"/>
                <a:ea typeface="+mn-ea"/>
                <a:cs typeface="+mn-cs"/>
              </a:rPr>
              <a:t>bij</a:t>
            </a:r>
            <a:r>
              <a:rPr lang="en-US" sz="2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latin typeface="+mn-lt"/>
                <a:ea typeface="+mn-ea"/>
                <a:cs typeface="+mn-cs"/>
              </a:rPr>
              <a:t>voorstelformulier</a:t>
            </a:r>
            <a:endParaRPr lang="en-US" sz="2400" kern="1200" dirty="0">
              <a:latin typeface="+mn-lt"/>
              <a:ea typeface="+mn-ea"/>
              <a:cs typeface="+mn-cs"/>
            </a:endParaRPr>
          </a:p>
          <a:p>
            <a:pPr algn="ctr"/>
            <a:r>
              <a:rPr lang="en-US" sz="2400" dirty="0" err="1"/>
              <a:t>Checlist</a:t>
            </a:r>
            <a:r>
              <a:rPr lang="en-US" sz="2400" dirty="0"/>
              <a:t> 48 </a:t>
            </a:r>
            <a:r>
              <a:rPr lang="en-US" sz="2400" dirty="0" err="1"/>
              <a:t>uur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vertrek</a:t>
            </a:r>
            <a:endParaRPr lang="en-US" sz="2400" kern="1200" dirty="0"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sz="2400" kern="1200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37" name="Arc 78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8" name="Oval 80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492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8182B-A047-459A-9421-970D54C1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naar het examen!!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B2BA31-A21E-4320-B523-59627F222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Marieke en Machiel zijn jullie </a:t>
            </a:r>
            <a:r>
              <a:rPr lang="nl-NL" u="sng"/>
              <a:t>‘gangmakers’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 b="0" i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Een </a:t>
            </a:r>
            <a:r>
              <a:rPr lang="nl-NL" b="1" i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gangmaker</a:t>
            </a:r>
            <a:r>
              <a:rPr lang="nl-NL" b="0" i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 in het </a:t>
            </a:r>
            <a:r>
              <a:rPr lang="nl-NL" b="0" i="1" u="none" strike="noStrike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" tooltip="Wielrennen"/>
              </a:rPr>
              <a:t>wielrennen</a:t>
            </a:r>
            <a:r>
              <a:rPr lang="nl-NL" b="0" i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tegenwoordig met name in het </a:t>
            </a:r>
            <a:r>
              <a:rPr lang="nl-NL" b="0" i="1" u="none" strike="noStrike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Stayeren"/>
              </a:rPr>
              <a:t>stayeren</a:t>
            </a:r>
            <a:r>
              <a:rPr lang="nl-NL" b="0" i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iemand die op een ("grote") </a:t>
            </a:r>
            <a:r>
              <a:rPr lang="nl-NL" b="0" i="1" u="none" strike="noStrike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Gangmaakmotor"/>
              </a:rPr>
              <a:t>gangmaakmotor</a:t>
            </a:r>
            <a:r>
              <a:rPr lang="nl-NL" b="0" i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 of lichte motor, ook </a:t>
            </a:r>
            <a:r>
              <a:rPr lang="nl-NL" b="0" i="1" u="none" strike="noStrike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Gangmaakmotor"/>
              </a:rPr>
              <a:t>derny</a:t>
            </a:r>
            <a:r>
              <a:rPr lang="nl-NL" b="0" i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genoemd, vóór de renner rijdt om hem op gang te helpen en de luchtweerstand voor hem te verminderen.</a:t>
            </a:r>
            <a:endParaRPr lang="nl-NL" i="1"/>
          </a:p>
        </p:txBody>
      </p:sp>
    </p:spTree>
    <p:extLst>
      <p:ext uri="{BB962C8B-B14F-4D97-AF65-F5344CB8AC3E}">
        <p14:creationId xmlns:p14="http://schemas.microsoft.com/office/powerpoint/2010/main" val="174845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B5E54B-CF5C-47A0-B8E7-70797A83A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Uit de wind naar de examinering</a:t>
            </a:r>
          </a:p>
        </p:txBody>
      </p:sp>
      <p:pic>
        <p:nvPicPr>
          <p:cNvPr id="9" name="Tijdelijke aanduiding voor inhoud 8" descr="Afbeelding met fiets, buiten, weg, rijden&#10;&#10;Automatisch gegenereerde beschrijving">
            <a:extLst>
              <a:ext uri="{FF2B5EF4-FFF2-40B4-BE49-F238E27FC236}">
                <a16:creationId xmlns:a16="http://schemas.microsoft.com/office/drawing/2014/main" id="{BDB4FF90-7E96-4964-95F5-E77F0C7A8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6228"/>
            <a:ext cx="3573780" cy="3703320"/>
          </a:xfrm>
        </p:spPr>
      </p:pic>
      <p:pic>
        <p:nvPicPr>
          <p:cNvPr id="11" name="Afbeelding 10" descr="Afbeelding met fiets, rijden, buiten, weg&#10;&#10;Automatisch gegenereerde beschrijving">
            <a:extLst>
              <a:ext uri="{FF2B5EF4-FFF2-40B4-BE49-F238E27FC236}">
                <a16:creationId xmlns:a16="http://schemas.microsoft.com/office/drawing/2014/main" id="{6235D987-B8A2-4B92-8BEE-04E74C86F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449" y="1936227"/>
            <a:ext cx="3002280" cy="367520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C4E60E0-DB7F-4A36-8301-749C5B9C0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9103" y="2481919"/>
            <a:ext cx="418443" cy="70766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18146DD-FEDB-481B-82E8-E43B0CA2F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072" y="1991708"/>
            <a:ext cx="641611" cy="62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1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827E49-C7AD-4554-B8C9-939B33C7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nl-NL"/>
              <a:t>Op naar het examen!</a:t>
            </a: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52EE72-01CC-4572-BD13-D1D400F84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87772"/>
            <a:ext cx="5894962" cy="186861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FA0080-C953-4F7D-AFFE-C9197FAB1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nl-NL" sz="1700" dirty="0"/>
              <a:t>Schrijf een brief aan jezelf ná het behalen van je diploma</a:t>
            </a:r>
          </a:p>
          <a:p>
            <a:r>
              <a:rPr lang="nl-NL" sz="1700" dirty="0"/>
              <a:t>Je schrijft deze brief alleen voor jezelf</a:t>
            </a:r>
          </a:p>
          <a:p>
            <a:pPr marL="0" indent="0">
              <a:buNone/>
            </a:pPr>
            <a:r>
              <a:rPr lang="nl-NL" sz="1700" dirty="0"/>
              <a:t>We gebruiken dit niet voor een grapje tijdens de diploma-uitreiking o.i.d. </a:t>
            </a:r>
          </a:p>
          <a:p>
            <a:endParaRPr lang="nl-NL" sz="1700" dirty="0"/>
          </a:p>
          <a:p>
            <a:r>
              <a:rPr lang="nl-NL" sz="1700" dirty="0"/>
              <a:t>Schrijf aan jezelf: </a:t>
            </a:r>
          </a:p>
          <a:p>
            <a:pPr lvl="1"/>
            <a:r>
              <a:rPr lang="nl-NL" sz="1700" dirty="0"/>
              <a:t>Waar ben je trots op?</a:t>
            </a:r>
          </a:p>
          <a:p>
            <a:pPr lvl="1"/>
            <a:r>
              <a:rPr lang="nl-NL" sz="1700" dirty="0"/>
              <a:t>Hoe denk je dat je examenjaar ging? </a:t>
            </a:r>
          </a:p>
          <a:p>
            <a:pPr lvl="1"/>
            <a:r>
              <a:rPr lang="nl-NL" sz="1700" dirty="0"/>
              <a:t>Wie heeft je geholpen? </a:t>
            </a:r>
          </a:p>
          <a:p>
            <a:pPr lvl="1"/>
            <a:r>
              <a:rPr lang="nl-NL" sz="1700" dirty="0"/>
              <a:t>Wat ga je na je examen doen? </a:t>
            </a:r>
          </a:p>
          <a:p>
            <a:pPr lvl="1"/>
            <a:r>
              <a:rPr lang="nl-NL" sz="1700" dirty="0"/>
              <a:t>Wie vertel je het eerst dat je geslaagd bent? </a:t>
            </a:r>
          </a:p>
          <a:p>
            <a:pPr lvl="1"/>
            <a:r>
              <a:rPr lang="nl-NL" sz="1700" dirty="0"/>
              <a:t>Hoe vier je de uitslag? </a:t>
            </a:r>
          </a:p>
        </p:txBody>
      </p:sp>
    </p:spTree>
    <p:extLst>
      <p:ext uri="{BB962C8B-B14F-4D97-AF65-F5344CB8AC3E}">
        <p14:creationId xmlns:p14="http://schemas.microsoft.com/office/powerpoint/2010/main" val="2101610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F769E7-11F5-4B4C-8383-C91936EEE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 naar het stadsstrand!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D4AE4D-B646-44BD-9219-5134DE0E1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3482" y="3763748"/>
            <a:ext cx="5130798" cy="23070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Goirkekanaaldijk 44, 5046 AT Tilburg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8663F9F-D451-4A2C-B806-F535E2170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6" y="445353"/>
            <a:ext cx="6918603" cy="5967294"/>
          </a:xfrm>
          <a:custGeom>
            <a:avLst/>
            <a:gdLst/>
            <a:ahLst/>
            <a:cxnLst/>
            <a:rect l="l" t="t" r="r" b="b"/>
            <a:pathLst>
              <a:path w="5227983" h="3454842">
                <a:moveTo>
                  <a:pt x="102712" y="0"/>
                </a:moveTo>
                <a:lnTo>
                  <a:pt x="5125271" y="0"/>
                </a:lnTo>
                <a:cubicBezTo>
                  <a:pt x="5181997" y="0"/>
                  <a:pt x="5227983" y="45986"/>
                  <a:pt x="5227983" y="102712"/>
                </a:cubicBezTo>
                <a:lnTo>
                  <a:pt x="5227983" y="3352130"/>
                </a:lnTo>
                <a:cubicBezTo>
                  <a:pt x="5227983" y="3408856"/>
                  <a:pt x="5181997" y="3454842"/>
                  <a:pt x="5125271" y="3454842"/>
                </a:cubicBezTo>
                <a:lnTo>
                  <a:pt x="102712" y="3454842"/>
                </a:lnTo>
                <a:cubicBezTo>
                  <a:pt x="45986" y="3454842"/>
                  <a:pt x="0" y="3408856"/>
                  <a:pt x="0" y="3352130"/>
                </a:cubicBezTo>
                <a:lnTo>
                  <a:pt x="0" y="102712"/>
                </a:lnTo>
                <a:cubicBezTo>
                  <a:pt x="0" y="45986"/>
                  <a:pt x="45986" y="0"/>
                  <a:pt x="10271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49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1472F-6344-45E1-94CB-9051F1DB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gaan we doen vandaag?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6B15D0-F92B-464D-B2E2-B4DF73E40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Ochtend </a:t>
            </a:r>
          </a:p>
          <a:p>
            <a:pPr lvl="1"/>
            <a:r>
              <a:rPr lang="nl-NL"/>
              <a:t>Kennismaking leerjaar 3 </a:t>
            </a:r>
          </a:p>
          <a:p>
            <a:pPr lvl="1"/>
            <a:r>
              <a:rPr lang="nl-NL"/>
              <a:t>Corona afspraken</a:t>
            </a:r>
          </a:p>
          <a:p>
            <a:pPr lvl="1"/>
            <a:r>
              <a:rPr lang="nl-NL"/>
              <a:t>Opzet leerjaar</a:t>
            </a:r>
          </a:p>
          <a:p>
            <a:pPr lvl="1"/>
            <a:r>
              <a:rPr lang="nl-NL"/>
              <a:t>Rooster</a:t>
            </a:r>
          </a:p>
          <a:p>
            <a:pPr lvl="1"/>
            <a:r>
              <a:rPr lang="nl-NL"/>
              <a:t>Op naar het examen! </a:t>
            </a:r>
          </a:p>
          <a:p>
            <a:endParaRPr lang="nl-NL"/>
          </a:p>
          <a:p>
            <a:r>
              <a:rPr lang="nl-NL"/>
              <a:t>Middag – Stadsstrand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4B90A46-DDF4-402A-A862-10B7547CE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931" y="4167717"/>
            <a:ext cx="1652587" cy="16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0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874479-75D4-4532-A328-CB993CA5A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Wie is wie?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698610-F7E3-4BE3-A6B7-CB36E07CD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Kennismaking met leerjaar 3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2">
                <a:lumMod val="75000"/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45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C2C2B6-518C-4304-96E9-6E5777525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42" y="1124988"/>
            <a:ext cx="44259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Corona afspraken</a:t>
            </a:r>
          </a:p>
        </p:txBody>
      </p:sp>
      <p:pic>
        <p:nvPicPr>
          <p:cNvPr id="1026" name="Picture 2" descr="Corona-virus now has world wide impact on society • De Molenaar">
            <a:extLst>
              <a:ext uri="{FF2B5EF4-FFF2-40B4-BE49-F238E27FC236}">
                <a16:creationId xmlns:a16="http://schemas.microsoft.com/office/drawing/2014/main" id="{731D582E-399F-4B16-9F7B-A6113AE43F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r="16915"/>
          <a:stretch/>
        </p:blipFill>
        <p:spPr bwMode="auto"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54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6D6E9D-7AB8-4F62-8EB2-010D9420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nl-NL">
                <a:solidFill>
                  <a:srgbClr val="FFFFFF"/>
                </a:solidFill>
              </a:rPr>
              <a:t>Wat kan je van ons verwachten?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704B95E-8C0B-4426-AB99-E25A3D862B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883000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84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187627-BDF9-443C-AA39-599E17B3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nl-NL">
                <a:solidFill>
                  <a:srgbClr val="FFFFFF"/>
                </a:solidFill>
              </a:rPr>
              <a:t>Wat verwachten we van jullie?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D26A4C6-7700-4585-838C-C896A1C2E6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739009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386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649AC-C2FC-4EC4-92F0-4798C212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Opzet van leerjaar 3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E3DBEA6B-F242-4E02-A823-310510D640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243227"/>
              </p:ext>
            </p:extLst>
          </p:nvPr>
        </p:nvGraphicFramePr>
        <p:xfrm>
          <a:off x="838200" y="1825625"/>
          <a:ext cx="10515600" cy="1656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3971">
                  <a:extLst>
                    <a:ext uri="{9D8B030D-6E8A-4147-A177-3AD203B41FA5}">
                      <a16:colId xmlns:a16="http://schemas.microsoft.com/office/drawing/2014/main" val="4284486667"/>
                    </a:ext>
                  </a:extLst>
                </a:gridCol>
                <a:gridCol w="2586446">
                  <a:extLst>
                    <a:ext uri="{9D8B030D-6E8A-4147-A177-3AD203B41FA5}">
                      <a16:colId xmlns:a16="http://schemas.microsoft.com/office/drawing/2014/main" val="202527368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153536614"/>
                    </a:ext>
                  </a:extLst>
                </a:gridCol>
                <a:gridCol w="2801983">
                  <a:extLst>
                    <a:ext uri="{9D8B030D-6E8A-4147-A177-3AD203B41FA5}">
                      <a16:colId xmlns:a16="http://schemas.microsoft.com/office/drawing/2014/main" val="2051818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Periode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Periode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Periode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Periode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19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Lesperiode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BPV periode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Lesperiode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Examenperiode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451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/>
                        <a:t>IBS Leefbare 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/>
                        <a:t>BPV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/>
                        <a:t>Keuzedeel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/>
                        <a:t>IBS Stad van de toekomst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/>
                        <a:t>Keuzedeel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/>
                        <a:t>BPV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/>
                        <a:t>Proeve van bekwaamheid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647750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978AF992-6031-4C90-9A72-FD134887569B}"/>
              </a:ext>
            </a:extLst>
          </p:cNvPr>
          <p:cNvSpPr txBox="1"/>
          <p:nvPr/>
        </p:nvSpPr>
        <p:spPr>
          <a:xfrm>
            <a:off x="3352800" y="3581400"/>
            <a:ext cx="247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09-11  t/m 29-01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6F593F7-BA31-4A3C-A1A8-8DBA60E3B1E9}"/>
              </a:ext>
            </a:extLst>
          </p:cNvPr>
          <p:cNvSpPr txBox="1"/>
          <p:nvPr/>
        </p:nvSpPr>
        <p:spPr>
          <a:xfrm>
            <a:off x="957943" y="3594088"/>
            <a:ext cx="247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24-08  t/m 06-11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4D00838-39CC-46E0-AE22-571219105990}"/>
              </a:ext>
            </a:extLst>
          </p:cNvPr>
          <p:cNvSpPr txBox="1"/>
          <p:nvPr/>
        </p:nvSpPr>
        <p:spPr>
          <a:xfrm>
            <a:off x="5943600" y="3594088"/>
            <a:ext cx="247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01-02  t/m 16-04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8D234E0-CEE5-4588-91E2-56DE48C12B02}"/>
              </a:ext>
            </a:extLst>
          </p:cNvPr>
          <p:cNvSpPr txBox="1"/>
          <p:nvPr/>
        </p:nvSpPr>
        <p:spPr>
          <a:xfrm>
            <a:off x="8534400" y="3594088"/>
            <a:ext cx="247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19-04  t/m 16-07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056579F-8809-4C3F-A4E4-B00D9DC1B2FA}"/>
              </a:ext>
            </a:extLst>
          </p:cNvPr>
          <p:cNvSpPr txBox="1"/>
          <p:nvPr/>
        </p:nvSpPr>
        <p:spPr>
          <a:xfrm>
            <a:off x="3526971" y="5464629"/>
            <a:ext cx="695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DIPLOMA UITREIKING – 09-07-2021</a:t>
            </a:r>
          </a:p>
        </p:txBody>
      </p:sp>
      <p:pic>
        <p:nvPicPr>
          <p:cNvPr id="13" name="Graphic 12" descr="Champagneglazen">
            <a:extLst>
              <a:ext uri="{FF2B5EF4-FFF2-40B4-BE49-F238E27FC236}">
                <a16:creationId xmlns:a16="http://schemas.microsoft.com/office/drawing/2014/main" id="{4F0E28B7-7A00-4B27-9228-DBFC61048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9371" y="5383715"/>
            <a:ext cx="914400" cy="914400"/>
          </a:xfrm>
          <a:prstGeom prst="rect">
            <a:avLst/>
          </a:prstGeom>
        </p:spPr>
      </p:pic>
      <p:pic>
        <p:nvPicPr>
          <p:cNvPr id="15" name="Graphic 14" descr="Vuurwerk">
            <a:extLst>
              <a:ext uri="{FF2B5EF4-FFF2-40B4-BE49-F238E27FC236}">
                <a16:creationId xmlns:a16="http://schemas.microsoft.com/office/drawing/2014/main" id="{4D19917C-4EF7-409E-BA79-2BF3F3DB7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5601" y="4765631"/>
            <a:ext cx="618084" cy="618084"/>
          </a:xfrm>
          <a:prstGeom prst="rect">
            <a:avLst/>
          </a:prstGeom>
        </p:spPr>
      </p:pic>
      <p:pic>
        <p:nvPicPr>
          <p:cNvPr id="17" name="Graphic 16" descr="Vuurwerk">
            <a:extLst>
              <a:ext uri="{FF2B5EF4-FFF2-40B4-BE49-F238E27FC236}">
                <a16:creationId xmlns:a16="http://schemas.microsoft.com/office/drawing/2014/main" id="{827698E6-26BB-4F72-96EC-F6738CA53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71800" y="47729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2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73352-23EB-4432-9DFE-7A7CEC2BB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Rooster 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E8DA2476-B334-4284-B12D-BFB5147D3B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630736"/>
              </p:ext>
            </p:extLst>
          </p:nvPr>
        </p:nvGraphicFramePr>
        <p:xfrm>
          <a:off x="955040" y="1578929"/>
          <a:ext cx="10861038" cy="388806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810173">
                  <a:extLst>
                    <a:ext uri="{9D8B030D-6E8A-4147-A177-3AD203B41FA5}">
                      <a16:colId xmlns:a16="http://schemas.microsoft.com/office/drawing/2014/main" val="3168179402"/>
                    </a:ext>
                  </a:extLst>
                </a:gridCol>
                <a:gridCol w="1810173">
                  <a:extLst>
                    <a:ext uri="{9D8B030D-6E8A-4147-A177-3AD203B41FA5}">
                      <a16:colId xmlns:a16="http://schemas.microsoft.com/office/drawing/2014/main" val="2390165373"/>
                    </a:ext>
                  </a:extLst>
                </a:gridCol>
                <a:gridCol w="1810173">
                  <a:extLst>
                    <a:ext uri="{9D8B030D-6E8A-4147-A177-3AD203B41FA5}">
                      <a16:colId xmlns:a16="http://schemas.microsoft.com/office/drawing/2014/main" val="1249696461"/>
                    </a:ext>
                  </a:extLst>
                </a:gridCol>
                <a:gridCol w="1810173">
                  <a:extLst>
                    <a:ext uri="{9D8B030D-6E8A-4147-A177-3AD203B41FA5}">
                      <a16:colId xmlns:a16="http://schemas.microsoft.com/office/drawing/2014/main" val="2829274902"/>
                    </a:ext>
                  </a:extLst>
                </a:gridCol>
                <a:gridCol w="1810173">
                  <a:extLst>
                    <a:ext uri="{9D8B030D-6E8A-4147-A177-3AD203B41FA5}">
                      <a16:colId xmlns:a16="http://schemas.microsoft.com/office/drawing/2014/main" val="2242478788"/>
                    </a:ext>
                  </a:extLst>
                </a:gridCol>
                <a:gridCol w="1810173">
                  <a:extLst>
                    <a:ext uri="{9D8B030D-6E8A-4147-A177-3AD203B41FA5}">
                      <a16:colId xmlns:a16="http://schemas.microsoft.com/office/drawing/2014/main" val="340843094"/>
                    </a:ext>
                  </a:extLst>
                </a:gridCol>
              </a:tblGrid>
              <a:tr h="493768"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u="none" strike="noStrike">
                          <a:effectLst/>
                        </a:rPr>
                        <a:t>Maandag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u="none" strike="noStrike">
                          <a:effectLst/>
                        </a:rPr>
                        <a:t>Dinsdag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u="none" strike="noStrike">
                          <a:effectLst/>
                        </a:rPr>
                        <a:t>Woensdag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u="none" strike="noStrike">
                          <a:effectLst/>
                        </a:rPr>
                        <a:t>Donderdag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u="none" strike="noStrike">
                          <a:effectLst/>
                        </a:rPr>
                        <a:t>Vrijdag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8269120"/>
                  </a:ext>
                </a:extLst>
              </a:tr>
              <a:tr h="263342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9.00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L&amp;O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6008527"/>
                  </a:ext>
                </a:extLst>
              </a:tr>
              <a:tr h="493768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10.00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AVO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IBS </a:t>
                      </a:r>
                      <a:r>
                        <a:rPr lang="nl-NL" sz="1800" u="none" strike="noStrike" err="1">
                          <a:effectLst/>
                        </a:rPr>
                        <a:t>begl</a:t>
                      </a:r>
                      <a:r>
                        <a:rPr lang="nl-NL" sz="1800" u="none" strike="noStrike">
                          <a:effectLst/>
                        </a:rPr>
                        <a:t>.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IBS LBS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Specialisatie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660568"/>
                  </a:ext>
                </a:extLst>
              </a:tr>
              <a:tr h="26334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pauze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7326332"/>
                  </a:ext>
                </a:extLst>
              </a:tr>
              <a:tr h="493768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11.15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IBS LBS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AVO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IBS </a:t>
                      </a:r>
                      <a:r>
                        <a:rPr lang="nl-NL" sz="1800" u="none" strike="noStrike" err="1">
                          <a:effectLst/>
                        </a:rPr>
                        <a:t>begl</a:t>
                      </a:r>
                      <a:r>
                        <a:rPr lang="nl-NL" sz="1800" u="none" strike="noStrike">
                          <a:effectLst/>
                        </a:rPr>
                        <a:t>.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IBS LBS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Specialisatie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0841033"/>
                  </a:ext>
                </a:extLst>
              </a:tr>
              <a:tr h="26334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pauze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2312264"/>
                  </a:ext>
                </a:extLst>
              </a:tr>
              <a:tr h="493768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12.45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IBS LBS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IBS LBS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IBS </a:t>
                      </a:r>
                      <a:r>
                        <a:rPr lang="nl-NL" sz="1800" u="none" strike="noStrike" err="1">
                          <a:effectLst/>
                        </a:rPr>
                        <a:t>begl</a:t>
                      </a:r>
                      <a:r>
                        <a:rPr lang="nl-NL" sz="1800" u="none" strike="noStrike">
                          <a:effectLst/>
                        </a:rPr>
                        <a:t>.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AVO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Specialisatie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5365501"/>
                  </a:ext>
                </a:extLst>
              </a:tr>
              <a:tr h="493768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13.45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L&amp;O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IBS LBS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AVO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Specialisatie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7186471"/>
                  </a:ext>
                </a:extLst>
              </a:tr>
              <a:tr h="26334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pauze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995618"/>
                  </a:ext>
                </a:extLst>
              </a:tr>
              <a:tr h="263342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15.00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COACH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Huiswk.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9939030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6C08D34C-1C09-465B-AAC0-211827D97514}"/>
              </a:ext>
            </a:extLst>
          </p:cNvPr>
          <p:cNvSpPr txBox="1"/>
          <p:nvPr/>
        </p:nvSpPr>
        <p:spPr>
          <a:xfrm>
            <a:off x="6385559" y="1209597"/>
            <a:ext cx="183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Blauw = online</a:t>
            </a:r>
          </a:p>
        </p:txBody>
      </p:sp>
    </p:spTree>
    <p:extLst>
      <p:ext uri="{BB962C8B-B14F-4D97-AF65-F5344CB8AC3E}">
        <p14:creationId xmlns:p14="http://schemas.microsoft.com/office/powerpoint/2010/main" val="293436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AAC6D7-DA3C-4CB0-8CD6-790C4C3A4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nl-NL"/>
              <a:t>Huiswerkklas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4C11B6-B6C5-4C40-9591-5ECF4E988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nl-NL" sz="1700"/>
              <a:t>Laatste kans achterstand wegwerken vóór examen BPV</a:t>
            </a:r>
          </a:p>
          <a:p>
            <a:r>
              <a:rPr lang="nl-NL" sz="1700"/>
              <a:t>Alleen starten met examen BPV als verder alles afgerond is:</a:t>
            </a:r>
          </a:p>
          <a:p>
            <a:pPr lvl="1"/>
            <a:r>
              <a:rPr lang="nl-NL" sz="1700"/>
              <a:t>IBS’en</a:t>
            </a:r>
          </a:p>
          <a:p>
            <a:pPr lvl="1"/>
            <a:r>
              <a:rPr lang="nl-NL" sz="1700"/>
              <a:t>Keuzedelen</a:t>
            </a:r>
          </a:p>
          <a:p>
            <a:pPr lvl="1"/>
            <a:r>
              <a:rPr lang="nl-NL" sz="1700"/>
              <a:t>BPV uren </a:t>
            </a:r>
          </a:p>
          <a:p>
            <a:pPr lvl="1"/>
            <a:r>
              <a:rPr lang="nl-NL" sz="1700"/>
              <a:t>AVO examens </a:t>
            </a:r>
          </a:p>
          <a:p>
            <a:pPr lvl="1"/>
            <a:endParaRPr lang="nl-NL" sz="1700"/>
          </a:p>
          <a:p>
            <a:r>
              <a:rPr lang="nl-NL" sz="1700"/>
              <a:t>Alles wat vanaf periode 4 nog open staat geeft vertraging </a:t>
            </a:r>
          </a:p>
          <a:p>
            <a:endParaRPr lang="nl-NL" sz="17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79C5BB3-14AE-48D8-BBC3-0A9CEB108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50" r="4997" b="-3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395105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582</Words>
  <Application>Microsoft Office PowerPoint</Application>
  <PresentationFormat>Breedbeeld</PresentationFormat>
  <Paragraphs>145</Paragraphs>
  <Slides>18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Avenir Next LT Pro</vt:lpstr>
      <vt:lpstr>Calibri</vt:lpstr>
      <vt:lpstr>Tw Cen MT</vt:lpstr>
      <vt:lpstr>Wingdings</vt:lpstr>
      <vt:lpstr>ShapesVTI</vt:lpstr>
      <vt:lpstr>Een nieuw schooljaar!!!</vt:lpstr>
      <vt:lpstr>Wat gaan we doen vandaag?</vt:lpstr>
      <vt:lpstr>Wie is wie?</vt:lpstr>
      <vt:lpstr>Corona afspraken</vt:lpstr>
      <vt:lpstr>Wat kan je van ons verwachten?</vt:lpstr>
      <vt:lpstr>Wat verwachten we van jullie?</vt:lpstr>
      <vt:lpstr>Opzet van leerjaar 3</vt:lpstr>
      <vt:lpstr>Rooster </vt:lpstr>
      <vt:lpstr>Huiswerkklas</vt:lpstr>
      <vt:lpstr>Brain en Bootcamp  </vt:lpstr>
      <vt:lpstr>Brain &amp; Bootcamp</vt:lpstr>
      <vt:lpstr>Excellence program</vt:lpstr>
      <vt:lpstr>Wat houdt het in?</vt:lpstr>
      <vt:lpstr>Buitenlandstage </vt:lpstr>
      <vt:lpstr>Op naar het examen!!</vt:lpstr>
      <vt:lpstr>Uit de wind naar de examinering</vt:lpstr>
      <vt:lpstr>Op naar het examen!</vt:lpstr>
      <vt:lpstr>Op naar het stadsstrand!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nieuw schooljaar!!!</dc:title>
  <dc:creator>Marieke Drabbe</dc:creator>
  <cp:lastModifiedBy>Marieke Drabbe</cp:lastModifiedBy>
  <cp:revision>1</cp:revision>
  <dcterms:created xsi:type="dcterms:W3CDTF">2020-08-28T07:14:38Z</dcterms:created>
  <dcterms:modified xsi:type="dcterms:W3CDTF">2020-08-28T08:49:54Z</dcterms:modified>
</cp:coreProperties>
</file>